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9" r:id="rId3"/>
    <p:sldId id="280" r:id="rId4"/>
    <p:sldId id="281" r:id="rId5"/>
    <p:sldId id="282" r:id="rId6"/>
    <p:sldId id="285" r:id="rId7"/>
    <p:sldId id="286" r:id="rId8"/>
    <p:sldId id="287" r:id="rId9"/>
    <p:sldId id="288" r:id="rId10"/>
    <p:sldId id="289" r:id="rId11"/>
    <p:sldId id="290"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3D454D"/>
    <a:srgbClr val="336915"/>
    <a:srgbClr val="222220"/>
    <a:srgbClr val="112D3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17" autoAdjust="0"/>
    <p:restoredTop sz="94660"/>
  </p:normalViewPr>
  <p:slideViewPr>
    <p:cSldViewPr>
      <p:cViewPr varScale="1">
        <p:scale>
          <a:sx n="121" d="100"/>
          <a:sy n="121" d="100"/>
        </p:scale>
        <p:origin x="-1742"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DADAC1-1A2B-4C25-98BB-22CFA6867AF3}"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ADAC1-1A2B-4C25-98BB-22CFA6867AF3}"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ADAC1-1A2B-4C25-98BB-22CFA6867AF3}"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ADAC1-1A2B-4C25-98BB-22CFA6867AF3}"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DADAC1-1A2B-4C25-98BB-22CFA6867AF3}"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DADAC1-1A2B-4C25-98BB-22CFA6867AF3}" type="datetimeFigureOut">
              <a:rPr lang="en-US" smtClean="0"/>
              <a:pPr/>
              <a:t>9/5/2013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DADAC1-1A2B-4C25-98BB-22CFA6867AF3}" type="datetimeFigureOut">
              <a:rPr lang="en-US" smtClean="0"/>
              <a:pPr/>
              <a:t>9/5/2013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DADAC1-1A2B-4C25-98BB-22CFA6867AF3}" type="datetimeFigureOut">
              <a:rPr lang="en-US" smtClean="0"/>
              <a:pPr/>
              <a:t>9/5/2013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ADAC1-1A2B-4C25-98BB-22CFA6867AF3}" type="datetimeFigureOut">
              <a:rPr lang="en-US" smtClean="0"/>
              <a:pPr/>
              <a:t>9/5/2013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ADAC1-1A2B-4C25-98BB-22CFA6867AF3}" type="datetimeFigureOut">
              <a:rPr lang="en-US" smtClean="0"/>
              <a:pPr/>
              <a:t>9/5/2013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ADAC1-1A2B-4C25-98BB-22CFA6867AF3}" type="datetimeFigureOut">
              <a:rPr lang="en-US" smtClean="0"/>
              <a:pPr/>
              <a:t>9/5/2013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50000">
              <a:schemeClr val="accent5">
                <a:lumMod val="40000"/>
                <a:lumOff val="60000"/>
              </a:schemeClr>
            </a:gs>
            <a:gs pos="100000">
              <a:schemeClr val="accent3">
                <a:lumMod val="60000"/>
                <a:lumOff val="4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ADAC1-1A2B-4C25-98BB-22CFA6867AF3}" type="datetimeFigureOut">
              <a:rPr lang="en-US" smtClean="0"/>
              <a:pPr/>
              <a:t>9/5/2013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06EDA-9ACE-4BEA-9336-28BBE109F7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mrdowling\audio\601-grid.mp3" TargetMode="External"/><Relationship Id="rId1" Type="http://schemas.openxmlformats.org/officeDocument/2006/relationships/audio" Target="file:///C:\Users\miked_000\Documents\601-grid.mp3" TargetMode="Externa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mrdowling\audio\601-grid.mp3" TargetMode="External"/><Relationship Id="rId1" Type="http://schemas.openxmlformats.org/officeDocument/2006/relationships/audio" Target="file:///C:\Users\miked_000\Documents\601-grid.mp3" TargetMode="External"/><Relationship Id="rId6" Type="http://schemas.openxmlformats.org/officeDocument/2006/relationships/image" Target="../media/image11.jpeg"/><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mrdowling\audio\601-grid.mp3" TargetMode="External"/><Relationship Id="rId1" Type="http://schemas.openxmlformats.org/officeDocument/2006/relationships/audio" Target="file:///C:\Users\miked_000\Documents\601-grid.mp3" TargetMode="External"/><Relationship Id="rId6" Type="http://schemas.openxmlformats.org/officeDocument/2006/relationships/image" Target="../media/image12.png"/><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mrdowling\audio\601-grid.mp3" TargetMode="External"/><Relationship Id="rId1" Type="http://schemas.openxmlformats.org/officeDocument/2006/relationships/audio" Target="file:///C:\Users\miked_000\Documents\601-grid.mp3" TargetMode="Externa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mrdowling\audio\601-grid.mp3" TargetMode="External"/><Relationship Id="rId1" Type="http://schemas.openxmlformats.org/officeDocument/2006/relationships/audio" Target="file:///C:\Users\miked_000\Documents\601-grid.mp3" TargetMode="External"/><Relationship Id="rId6" Type="http://schemas.openxmlformats.org/officeDocument/2006/relationships/image" Target="../media/image5.gif"/><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mrdowling\audio\601-grid.mp3" TargetMode="External"/><Relationship Id="rId1" Type="http://schemas.openxmlformats.org/officeDocument/2006/relationships/audio" Target="file:///C:\Users\miked_000\Documents\601-grid.mp3"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mrdowling\audio\601-grid.mp3" TargetMode="External"/><Relationship Id="rId1" Type="http://schemas.openxmlformats.org/officeDocument/2006/relationships/audio" Target="file:///C:\Users\miked_000\Documents\601-grid.mp3" TargetMode="External"/><Relationship Id="rId6" Type="http://schemas.openxmlformats.org/officeDocument/2006/relationships/image" Target="../media/image6.jpeg"/><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mrdowling\audio\601-grid.mp3" TargetMode="External"/><Relationship Id="rId1" Type="http://schemas.openxmlformats.org/officeDocument/2006/relationships/audio" Target="file:///C:\Users\miked_000\Documents\601-grid.mp3" TargetMode="External"/><Relationship Id="rId6" Type="http://schemas.openxmlformats.org/officeDocument/2006/relationships/image" Target="../media/image7.png"/><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mrdowling\audio\601-grid.mp3" TargetMode="External"/><Relationship Id="rId1" Type="http://schemas.openxmlformats.org/officeDocument/2006/relationships/audio" Target="file:///C:\Users\miked_000\Documents\601-grid.mp3" TargetMode="External"/><Relationship Id="rId6" Type="http://schemas.openxmlformats.org/officeDocument/2006/relationships/image" Target="../media/image8.png"/><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mrdowling\audio\601-grid.mp3" TargetMode="External"/><Relationship Id="rId1" Type="http://schemas.openxmlformats.org/officeDocument/2006/relationships/audio" Target="file:///C:\Users\miked_000\Documents\601-grid.mp3" TargetMode="Externa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mrdowling\audio\601-grid.mp3" TargetMode="External"/><Relationship Id="rId1" Type="http://schemas.openxmlformats.org/officeDocument/2006/relationships/audio" Target="file:///C:\Users\miked_000\Documents\601-grid.mp3" TargetMode="External"/><Relationship Id="rId6" Type="http://schemas.openxmlformats.org/officeDocument/2006/relationships/image" Target="../media/image10.jpe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chemeClr val="accent3">
                    <a:lumMod val="50000"/>
                  </a:schemeClr>
                </a:solidFill>
                <a:effectLst/>
                <a:uLnTx/>
                <a:uFillTx/>
                <a:latin typeface="Arial Black" pitchFamily="34" charset="0"/>
                <a:ea typeface="+mj-ea"/>
                <a:cs typeface="+mj-cs"/>
              </a:rPr>
              <a:t>Numbering Years                                  </a:t>
            </a:r>
            <a:r>
              <a:rPr kumimoji="0" lang="en-US" sz="2600" b="0" i="0" u="none" strike="noStrike" kern="1200" cap="none" spc="0" normalizeH="0" noProof="0" dirty="0" smtClean="0">
                <a:ln>
                  <a:noFill/>
                </a:ln>
                <a:solidFill>
                  <a:schemeClr val="accent3">
                    <a:lumMod val="50000"/>
                  </a:schemeClr>
                </a:solidFill>
                <a:effectLst/>
                <a:uLnTx/>
                <a:uFillTx/>
                <a:latin typeface="Arial Black" pitchFamily="34" charset="0"/>
                <a:ea typeface="+mj-ea"/>
                <a:cs typeface="+mj-cs"/>
              </a:rPr>
              <a:t>Mesopotamia</a:t>
            </a:r>
            <a:endParaRPr kumimoji="0" lang="en-US" sz="2600" b="0" i="0" u="none" strike="noStrike" kern="1200" cap="none" spc="0" normalizeH="0" baseline="0" noProof="0" dirty="0">
              <a:ln>
                <a:noFill/>
              </a:ln>
              <a:solidFill>
                <a:schemeClr val="accent3">
                  <a:lumMod val="50000"/>
                </a:schemeClr>
              </a:solidFill>
              <a:effectLst/>
              <a:uLnTx/>
              <a:uFillTx/>
              <a:latin typeface="Arial Black" pitchFamily="34" charset="0"/>
              <a:ea typeface="+mj-ea"/>
              <a:cs typeface="+mj-cs"/>
            </a:endParaRPr>
          </a:p>
        </p:txBody>
      </p:sp>
      <p:sp>
        <p:nvSpPr>
          <p:cNvPr id="5" name="Rectangle 4"/>
          <p:cNvSpPr/>
          <p:nvPr/>
        </p:nvSpPr>
        <p:spPr>
          <a:xfrm>
            <a:off x="304800" y="563940"/>
            <a:ext cx="8534400" cy="6001643"/>
          </a:xfrm>
          <a:prstGeom prst="rect">
            <a:avLst/>
          </a:prstGeom>
        </p:spPr>
        <p:txBody>
          <a:bodyPr wrap="square">
            <a:spAutoFit/>
          </a:bodyPr>
          <a:lstStyle/>
          <a:p>
            <a:r>
              <a:rPr lang="en-US" sz="3200" b="1" dirty="0" smtClean="0">
                <a:solidFill>
                  <a:schemeClr val="accent3">
                    <a:lumMod val="50000"/>
                  </a:schemeClr>
                </a:solidFill>
              </a:rPr>
              <a:t>Ancient calendars were generally based on the beginning of a ruler's reign; for example, the third year of Hammurabi’s </a:t>
            </a:r>
            <a:endParaRPr lang="en-US" sz="3200" b="1" dirty="0" smtClean="0">
              <a:solidFill>
                <a:schemeClr val="accent3">
                  <a:lumMod val="50000"/>
                </a:schemeClr>
              </a:solidFill>
            </a:endParaRPr>
          </a:p>
          <a:p>
            <a:r>
              <a:rPr lang="en-US" sz="3200" b="1" dirty="0" smtClean="0">
                <a:solidFill>
                  <a:schemeClr val="accent3">
                    <a:lumMod val="50000"/>
                  </a:schemeClr>
                </a:solidFill>
              </a:rPr>
              <a:t>rule</a:t>
            </a:r>
            <a:r>
              <a:rPr lang="en-US" sz="3200" b="1" dirty="0" smtClean="0">
                <a:solidFill>
                  <a:schemeClr val="accent3">
                    <a:lumMod val="50000"/>
                  </a:schemeClr>
                </a:solidFill>
              </a:rPr>
              <a:t>. Most people today </a:t>
            </a:r>
            <a:endParaRPr lang="en-US" sz="3200" b="1" dirty="0" smtClean="0">
              <a:solidFill>
                <a:schemeClr val="accent3">
                  <a:lumMod val="50000"/>
                </a:schemeClr>
              </a:solidFill>
            </a:endParaRPr>
          </a:p>
          <a:p>
            <a:r>
              <a:rPr lang="en-US" sz="3200" b="1" dirty="0" smtClean="0">
                <a:solidFill>
                  <a:schemeClr val="accent3">
                    <a:lumMod val="50000"/>
                  </a:schemeClr>
                </a:solidFill>
              </a:rPr>
              <a:t>use </a:t>
            </a:r>
            <a:r>
              <a:rPr lang="en-US" sz="3200" b="1" dirty="0" smtClean="0">
                <a:solidFill>
                  <a:schemeClr val="accent3">
                    <a:lumMod val="50000"/>
                  </a:schemeClr>
                </a:solidFill>
              </a:rPr>
              <a:t>the </a:t>
            </a:r>
            <a:r>
              <a:rPr lang="en-US" sz="3200" b="1" dirty="0" smtClean="0">
                <a:solidFill>
                  <a:schemeClr val="accent3">
                    <a:lumMod val="50000"/>
                  </a:schemeClr>
                </a:solidFill>
              </a:rPr>
              <a:t>Western</a:t>
            </a:r>
          </a:p>
          <a:p>
            <a:r>
              <a:rPr lang="en-US" sz="3200" b="1" dirty="0" smtClean="0">
                <a:solidFill>
                  <a:schemeClr val="accent3">
                    <a:lumMod val="50000"/>
                  </a:schemeClr>
                </a:solidFill>
              </a:rPr>
              <a:t>calendar </a:t>
            </a:r>
            <a:r>
              <a:rPr lang="en-US" sz="3200" b="1" dirty="0" smtClean="0">
                <a:solidFill>
                  <a:schemeClr val="accent3">
                    <a:lumMod val="50000"/>
                  </a:schemeClr>
                </a:solidFill>
              </a:rPr>
              <a:t>(also </a:t>
            </a:r>
            <a:r>
              <a:rPr lang="en-US" sz="3200" b="1" dirty="0" smtClean="0">
                <a:solidFill>
                  <a:schemeClr val="accent3">
                    <a:lumMod val="50000"/>
                  </a:schemeClr>
                </a:solidFill>
              </a:rPr>
              <a:t>known as</a:t>
            </a:r>
          </a:p>
          <a:p>
            <a:r>
              <a:rPr lang="en-US" sz="3200" b="1" dirty="0" smtClean="0">
                <a:solidFill>
                  <a:schemeClr val="accent3">
                    <a:lumMod val="50000"/>
                  </a:schemeClr>
                </a:solidFill>
              </a:rPr>
              <a:t>t</a:t>
            </a:r>
            <a:r>
              <a:rPr lang="en-US" sz="3200" b="1" dirty="0" smtClean="0">
                <a:solidFill>
                  <a:schemeClr val="accent3">
                    <a:lumMod val="50000"/>
                  </a:schemeClr>
                </a:solidFill>
              </a:rPr>
              <a:t>he Gregorian </a:t>
            </a:r>
            <a:r>
              <a:rPr lang="en-US" sz="3200" b="1" dirty="0" smtClean="0">
                <a:solidFill>
                  <a:schemeClr val="accent3">
                    <a:lumMod val="50000"/>
                  </a:schemeClr>
                </a:solidFill>
              </a:rPr>
              <a:t>calendar) </a:t>
            </a:r>
            <a:endParaRPr lang="en-US" sz="3200" b="1" dirty="0" smtClean="0">
              <a:solidFill>
                <a:schemeClr val="accent3">
                  <a:lumMod val="50000"/>
                </a:schemeClr>
              </a:solidFill>
            </a:endParaRPr>
          </a:p>
          <a:p>
            <a:r>
              <a:rPr lang="en-US" sz="3200" b="1" dirty="0" smtClean="0">
                <a:solidFill>
                  <a:schemeClr val="accent3">
                    <a:lumMod val="50000"/>
                  </a:schemeClr>
                </a:solidFill>
              </a:rPr>
              <a:t>for everyday </a:t>
            </a:r>
            <a:r>
              <a:rPr lang="en-US" sz="3200" b="1" dirty="0" smtClean="0">
                <a:solidFill>
                  <a:schemeClr val="accent3">
                    <a:lumMod val="50000"/>
                  </a:schemeClr>
                </a:solidFill>
              </a:rPr>
              <a:t>purposes.  </a:t>
            </a:r>
            <a:endParaRPr lang="en-US" sz="3200" b="1" dirty="0" smtClean="0">
              <a:solidFill>
                <a:schemeClr val="accent3">
                  <a:lumMod val="50000"/>
                </a:schemeClr>
              </a:solidFill>
            </a:endParaRPr>
          </a:p>
          <a:p>
            <a:r>
              <a:rPr lang="en-US" sz="3200" b="1" dirty="0" smtClean="0">
                <a:solidFill>
                  <a:schemeClr val="accent3">
                    <a:lumMod val="50000"/>
                  </a:schemeClr>
                </a:solidFill>
              </a:rPr>
              <a:t>About </a:t>
            </a:r>
            <a:r>
              <a:rPr lang="en-US" sz="3200" b="1" dirty="0" smtClean="0">
                <a:solidFill>
                  <a:schemeClr val="accent3">
                    <a:lumMod val="50000"/>
                  </a:schemeClr>
                </a:solidFill>
              </a:rPr>
              <a:t>AD525</a:t>
            </a:r>
            <a:r>
              <a:rPr lang="en-US" sz="3200" b="1" dirty="0" smtClean="0">
                <a:solidFill>
                  <a:schemeClr val="accent3">
                    <a:lumMod val="50000"/>
                  </a:schemeClr>
                </a:solidFill>
              </a:rPr>
              <a:t>, </a:t>
            </a:r>
            <a:r>
              <a:rPr lang="en-US" sz="3200" b="1" dirty="0" smtClean="0">
                <a:solidFill>
                  <a:schemeClr val="accent3">
                    <a:lumMod val="50000"/>
                  </a:schemeClr>
                </a:solidFill>
              </a:rPr>
              <a:t>a Christian </a:t>
            </a:r>
            <a:endParaRPr lang="en-US" sz="3200" b="1" dirty="0" smtClean="0">
              <a:solidFill>
                <a:schemeClr val="accent3">
                  <a:lumMod val="50000"/>
                </a:schemeClr>
              </a:solidFill>
            </a:endParaRPr>
          </a:p>
          <a:p>
            <a:r>
              <a:rPr lang="en-US" sz="3200" b="1" dirty="0" smtClean="0">
                <a:solidFill>
                  <a:schemeClr val="accent3">
                    <a:lumMod val="50000"/>
                  </a:schemeClr>
                </a:solidFill>
              </a:rPr>
              <a:t>monk named </a:t>
            </a:r>
            <a:r>
              <a:rPr lang="en-US" sz="3200" b="1" dirty="0" smtClean="0">
                <a:solidFill>
                  <a:schemeClr val="accent3">
                    <a:lumMod val="50000"/>
                  </a:schemeClr>
                </a:solidFill>
              </a:rPr>
              <a:t>Dionysius </a:t>
            </a:r>
            <a:endParaRPr lang="en-US" sz="3200" b="1" dirty="0" smtClean="0">
              <a:solidFill>
                <a:schemeClr val="accent3">
                  <a:lumMod val="50000"/>
                </a:schemeClr>
              </a:solidFill>
            </a:endParaRPr>
          </a:p>
          <a:p>
            <a:r>
              <a:rPr lang="en-US" sz="3200" b="1" dirty="0" err="1" smtClean="0">
                <a:solidFill>
                  <a:schemeClr val="accent3">
                    <a:lumMod val="50000"/>
                  </a:schemeClr>
                </a:solidFill>
              </a:rPr>
              <a:t>Exiguus</a:t>
            </a:r>
            <a:r>
              <a:rPr lang="en-US" sz="3200" b="1" dirty="0" smtClean="0">
                <a:solidFill>
                  <a:schemeClr val="accent3">
                    <a:lumMod val="50000"/>
                  </a:schemeClr>
                </a:solidFill>
              </a:rPr>
              <a:t> marked </a:t>
            </a:r>
            <a:r>
              <a:rPr lang="en-US" sz="3200" b="1" dirty="0" smtClean="0">
                <a:solidFill>
                  <a:schemeClr val="accent3">
                    <a:lumMod val="50000"/>
                  </a:schemeClr>
                </a:solidFill>
              </a:rPr>
              <a:t>the year </a:t>
            </a:r>
            <a:endParaRPr lang="en-US" sz="3200" b="1" dirty="0" smtClean="0">
              <a:solidFill>
                <a:schemeClr val="accent3">
                  <a:lumMod val="50000"/>
                </a:schemeClr>
              </a:solidFill>
            </a:endParaRPr>
          </a:p>
          <a:p>
            <a:r>
              <a:rPr lang="en-US" sz="3200" b="1" dirty="0" smtClean="0">
                <a:solidFill>
                  <a:schemeClr val="accent3">
                    <a:lumMod val="50000"/>
                  </a:schemeClr>
                </a:solidFill>
              </a:rPr>
              <a:t>Christ </a:t>
            </a:r>
            <a:r>
              <a:rPr lang="en-US" sz="3200" b="1" dirty="0" smtClean="0">
                <a:solidFill>
                  <a:schemeClr val="accent3">
                    <a:lumMod val="50000"/>
                  </a:schemeClr>
                </a:solidFill>
              </a:rPr>
              <a:t>was born as 1. </a:t>
            </a:r>
            <a:endParaRPr lang="en-US" sz="3200" b="1" dirty="0">
              <a:solidFill>
                <a:schemeClr val="accent3">
                  <a:lumMod val="50000"/>
                </a:schemeClr>
              </a:solidFill>
            </a:endParaRPr>
          </a:p>
        </p:txBody>
      </p:sp>
      <p:pic>
        <p:nvPicPr>
          <p:cNvPr id="10" name="601-grid.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11" name="601-grid.mp3">
            <a:hlinkClick r:id="" action="ppaction://media"/>
          </p:cNvPr>
          <p:cNvPicPr>
            <a:picLocks noRot="1" noChangeAspect="1"/>
          </p:cNvPicPr>
          <p:nvPr>
            <a:audioFile r:link="rId2"/>
          </p:nvPr>
        </p:nvPicPr>
        <p:blipFill>
          <a:blip r:embed="rId5" cstate="print"/>
          <a:stretch>
            <a:fillRect/>
          </a:stretch>
        </p:blipFill>
        <p:spPr>
          <a:xfrm>
            <a:off x="4449763" y="3306763"/>
            <a:ext cx="244475" cy="244475"/>
          </a:xfrm>
          <a:prstGeom prst="rect">
            <a:avLst/>
          </a:prstGeom>
        </p:spPr>
      </p:pic>
      <p:pic>
        <p:nvPicPr>
          <p:cNvPr id="12" name="Picture 11" descr="calendar.png"/>
          <p:cNvPicPr>
            <a:picLocks noChangeAspect="1"/>
          </p:cNvPicPr>
          <p:nvPr/>
        </p:nvPicPr>
        <p:blipFill>
          <a:blip r:embed="rId6" cstate="print"/>
          <a:stretch>
            <a:fillRect/>
          </a:stretch>
        </p:blipFill>
        <p:spPr>
          <a:xfrm>
            <a:off x="4800600" y="1318768"/>
            <a:ext cx="3746452" cy="5374910"/>
          </a:xfrm>
          <a:prstGeom prst="rect">
            <a:avLst/>
          </a:prstGeom>
        </p:spPr>
      </p:pic>
    </p:spTree>
  </p:cSld>
  <p:clrMapOvr>
    <a:masterClrMapping/>
  </p:clrMapOvr>
  <p:transition advClick="0" advTm="12922">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childTnLst>
                          </p:cTn>
                        </p:par>
                        <p:par>
                          <p:cTn id="7" fill="hold">
                            <p:stCondLst>
                              <p:cond delay="0"/>
                            </p:stCondLst>
                            <p:childTnLst>
                              <p:par>
                                <p:cTn id="8" presetID="10" presetClass="entr" presetSubtype="0" fill="hold" grpId="0" nodeType="afterEffect">
                                  <p:stCondLst>
                                    <p:cond delay="6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0"/>
                </p:tgtEl>
              </p:cMediaNode>
            </p:audio>
            <p:audio>
              <p:cMediaNode numSld="999" showWhenStopped="0">
                <p:cTn id="12"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lvl="0" algn="ctr">
              <a:spcBef>
                <a:spcPct val="0"/>
              </a:spcBef>
              <a:defRPr/>
            </a:pPr>
            <a:r>
              <a:rPr lang="en-US" sz="2600" dirty="0" smtClean="0">
                <a:solidFill>
                  <a:srgbClr val="3D454D"/>
                </a:solidFill>
                <a:latin typeface="Arial Black" pitchFamily="34" charset="0"/>
              </a:rPr>
              <a:t>Numbering Years                                  Mesopotamia</a:t>
            </a:r>
            <a:endParaRPr lang="en-US" sz="2600" dirty="0">
              <a:solidFill>
                <a:srgbClr val="3D454D"/>
              </a:solidFill>
              <a:latin typeface="Arial Black" pitchFamily="34" charset="0"/>
            </a:endParaRPr>
          </a:p>
        </p:txBody>
      </p:sp>
      <p:sp>
        <p:nvSpPr>
          <p:cNvPr id="5" name="Rectangle 4"/>
          <p:cNvSpPr/>
          <p:nvPr/>
        </p:nvSpPr>
        <p:spPr>
          <a:xfrm>
            <a:off x="304800" y="609600"/>
            <a:ext cx="8305800" cy="4031873"/>
          </a:xfrm>
          <a:prstGeom prst="rect">
            <a:avLst/>
          </a:prstGeom>
        </p:spPr>
        <p:txBody>
          <a:bodyPr wrap="square">
            <a:spAutoFit/>
          </a:bodyPr>
          <a:lstStyle/>
          <a:p>
            <a:r>
              <a:rPr lang="en-US" sz="3200" b="1" dirty="0" smtClean="0">
                <a:solidFill>
                  <a:schemeClr val="accent3">
                    <a:lumMod val="50000"/>
                  </a:schemeClr>
                </a:solidFill>
              </a:rPr>
              <a:t>For our purposes, an era will be any significant period of time. For example, you are in the middle school era of your life.  You may see photographs of people wearing different styles of clothing that </a:t>
            </a:r>
            <a:endParaRPr lang="en-US" sz="3200" b="1" dirty="0" smtClean="0">
              <a:solidFill>
                <a:schemeClr val="accent3">
                  <a:lumMod val="50000"/>
                </a:schemeClr>
              </a:solidFill>
            </a:endParaRPr>
          </a:p>
          <a:p>
            <a:r>
              <a:rPr lang="en-US" sz="3200" b="1" dirty="0" smtClean="0">
                <a:solidFill>
                  <a:schemeClr val="accent3">
                    <a:lumMod val="50000"/>
                  </a:schemeClr>
                </a:solidFill>
              </a:rPr>
              <a:t>reflect </a:t>
            </a:r>
            <a:r>
              <a:rPr lang="en-US" sz="3200" b="1" dirty="0" smtClean="0">
                <a:solidFill>
                  <a:schemeClr val="accent3">
                    <a:lumMod val="50000"/>
                  </a:schemeClr>
                </a:solidFill>
              </a:rPr>
              <a:t>the era </a:t>
            </a:r>
            <a:endParaRPr lang="en-US" sz="3200" b="1" dirty="0" smtClean="0">
              <a:solidFill>
                <a:schemeClr val="accent3">
                  <a:lumMod val="50000"/>
                </a:schemeClr>
              </a:solidFill>
            </a:endParaRPr>
          </a:p>
          <a:p>
            <a:r>
              <a:rPr lang="en-US" sz="3200" b="1" dirty="0" smtClean="0">
                <a:solidFill>
                  <a:schemeClr val="accent3">
                    <a:lumMod val="50000"/>
                  </a:schemeClr>
                </a:solidFill>
              </a:rPr>
              <a:t>when </a:t>
            </a:r>
            <a:r>
              <a:rPr lang="en-US" sz="3200" b="1" dirty="0" smtClean="0">
                <a:solidFill>
                  <a:schemeClr val="accent3">
                    <a:lumMod val="50000"/>
                  </a:schemeClr>
                </a:solidFill>
              </a:rPr>
              <a:t>the pictures </a:t>
            </a:r>
            <a:endParaRPr lang="en-US" sz="3200" b="1" dirty="0" smtClean="0">
              <a:solidFill>
                <a:schemeClr val="accent3">
                  <a:lumMod val="50000"/>
                </a:schemeClr>
              </a:solidFill>
            </a:endParaRPr>
          </a:p>
          <a:p>
            <a:r>
              <a:rPr lang="en-US" sz="3200" b="1" dirty="0" smtClean="0">
                <a:solidFill>
                  <a:schemeClr val="accent3">
                    <a:lumMod val="50000"/>
                  </a:schemeClr>
                </a:solidFill>
              </a:rPr>
              <a:t>were </a:t>
            </a:r>
            <a:r>
              <a:rPr lang="en-US" sz="3200" b="1" dirty="0" smtClean="0">
                <a:solidFill>
                  <a:schemeClr val="accent3">
                    <a:lumMod val="50000"/>
                  </a:schemeClr>
                </a:solidFill>
              </a:rPr>
              <a:t>taken. </a:t>
            </a:r>
          </a:p>
        </p:txBody>
      </p:sp>
      <p:pic>
        <p:nvPicPr>
          <p:cNvPr id="10" name="601-grid.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11" name="601-grid.mp3">
            <a:hlinkClick r:id="" action="ppaction://media"/>
          </p:cNvPr>
          <p:cNvPicPr>
            <a:picLocks noRot="1" noChangeAspect="1"/>
          </p:cNvPicPr>
          <p:nvPr>
            <a:audioFile r:link="rId2"/>
          </p:nvPr>
        </p:nvPicPr>
        <p:blipFill>
          <a:blip r:embed="rId5" cstate="print"/>
          <a:stretch>
            <a:fillRect/>
          </a:stretch>
        </p:blipFill>
        <p:spPr>
          <a:xfrm>
            <a:off x="4449763" y="3306763"/>
            <a:ext cx="244475" cy="244475"/>
          </a:xfrm>
          <a:prstGeom prst="rect">
            <a:avLst/>
          </a:prstGeom>
        </p:spPr>
      </p:pic>
      <p:pic>
        <p:nvPicPr>
          <p:cNvPr id="2052" name="Picture 4" descr="https://upload.wikimedia.org/wikipedia/commons/f/f5/Woodstock_redmond_hair.JPG"/>
          <p:cNvPicPr>
            <a:picLocks noChangeAspect="1" noChangeArrowheads="1"/>
          </p:cNvPicPr>
          <p:nvPr/>
        </p:nvPicPr>
        <p:blipFill>
          <a:blip r:embed="rId6" cstate="print"/>
          <a:srcRect/>
          <a:stretch>
            <a:fillRect/>
          </a:stretch>
        </p:blipFill>
        <p:spPr bwMode="auto">
          <a:xfrm>
            <a:off x="3657600" y="2743200"/>
            <a:ext cx="5245101" cy="3596640"/>
          </a:xfrm>
          <a:prstGeom prst="rect">
            <a:avLst/>
          </a:prstGeom>
          <a:noFill/>
        </p:spPr>
      </p:pic>
    </p:spTree>
  </p:cSld>
  <p:clrMapOvr>
    <a:masterClrMapping/>
  </p:clrMapOvr>
  <p:transition advClick="0" advTm="12922">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childTnLst>
                          </p:cTn>
                        </p:par>
                        <p:par>
                          <p:cTn id="7" fill="hold">
                            <p:stCondLst>
                              <p:cond delay="0"/>
                            </p:stCondLst>
                            <p:childTnLst>
                              <p:par>
                                <p:cTn id="8" presetID="10" presetClass="entr" presetSubtype="0" fill="hold" grpId="0" nodeType="afterEffect">
                                  <p:stCondLst>
                                    <p:cond delay="6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0"/>
                </p:tgtEl>
              </p:cMediaNode>
            </p:audio>
            <p:audio>
              <p:cMediaNode numSld="999" showWhenStopped="0">
                <p:cTn id="12"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lvl="0" algn="ctr">
              <a:spcBef>
                <a:spcPct val="0"/>
              </a:spcBef>
              <a:defRPr/>
            </a:pPr>
            <a:r>
              <a:rPr lang="en-US" sz="2600" dirty="0" smtClean="0">
                <a:solidFill>
                  <a:srgbClr val="3D454D"/>
                </a:solidFill>
                <a:latin typeface="Arial Black" pitchFamily="34" charset="0"/>
              </a:rPr>
              <a:t>Numbering Years                                  Mesopotamia</a:t>
            </a:r>
            <a:endParaRPr lang="en-US" sz="2600" dirty="0">
              <a:solidFill>
                <a:srgbClr val="3D454D"/>
              </a:solidFill>
              <a:latin typeface="Arial Black" pitchFamily="34" charset="0"/>
            </a:endParaRPr>
          </a:p>
        </p:txBody>
      </p:sp>
      <p:sp>
        <p:nvSpPr>
          <p:cNvPr id="5" name="Rectangle 4"/>
          <p:cNvSpPr/>
          <p:nvPr/>
        </p:nvSpPr>
        <p:spPr>
          <a:xfrm>
            <a:off x="228600" y="3962400"/>
            <a:ext cx="8305800" cy="2062103"/>
          </a:xfrm>
          <a:prstGeom prst="rect">
            <a:avLst/>
          </a:prstGeom>
        </p:spPr>
        <p:txBody>
          <a:bodyPr wrap="square">
            <a:spAutoFit/>
          </a:bodyPr>
          <a:lstStyle/>
          <a:p>
            <a:r>
              <a:rPr lang="en-US" sz="3200" b="1" dirty="0" smtClean="0">
                <a:solidFill>
                  <a:srgbClr val="336915"/>
                </a:solidFill>
              </a:rPr>
              <a:t>An epoch is a particular moment that marks the beginning or the end of an era.  Your thirteenth birthday is the epoch that begins your teenage years.</a:t>
            </a:r>
          </a:p>
        </p:txBody>
      </p:sp>
      <p:pic>
        <p:nvPicPr>
          <p:cNvPr id="10" name="601-grid.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11" name="601-grid.mp3">
            <a:hlinkClick r:id="" action="ppaction://media"/>
          </p:cNvPr>
          <p:cNvPicPr>
            <a:picLocks noRot="1" noChangeAspect="1"/>
          </p:cNvPicPr>
          <p:nvPr>
            <a:audioFile r:link="rId2"/>
          </p:nvPr>
        </p:nvPicPr>
        <p:blipFill>
          <a:blip r:embed="rId5" cstate="print"/>
          <a:stretch>
            <a:fillRect/>
          </a:stretch>
        </p:blipFill>
        <p:spPr>
          <a:xfrm>
            <a:off x="4449763" y="3306763"/>
            <a:ext cx="244475" cy="244475"/>
          </a:xfrm>
          <a:prstGeom prst="rect">
            <a:avLst/>
          </a:prstGeom>
        </p:spPr>
      </p:pic>
      <p:sp>
        <p:nvSpPr>
          <p:cNvPr id="1028" name="AutoShape 4" descr="data:image/jpeg;base64,/9j/4AAQSkZJRgABAQAAAQABAAD/2wCEAAkGBxQTEhUUExQUFBUXGBYXFxUXFBQWFBcUGBcXGBcUFxQYHCggGBwlGxgVITEhJSkrLi4uGB8zODMsNygtLisBCgoKDg0OGxAQGywkHyQsLCwsLCwsLCwsLCwsLCwsLCwsLCwsLCwsLCwsLCwsLCwsLCwsLCwsLCwsLCwsLCwsLP/AABEIAIgBcgMBEQACEQEDEQH/xAAcAAABBQEBAQAAAAAAAAAAAAACAQMEBQYHAAj/xABGEAACAAQDAwkECAUDAQkAAAABAgADBBEFEiEGMUETIlFhcYGRobEHMsHRFCNSYnKisvAkQnOS4TOCwlMVFjQ1Q6Oz0vH/xAAbAQACAwEBAQAAAAAAAAAAAAACAwABBAUGB//EADURAAICAQMBBwMBBwUBAQAAAAABAhEDBBIhMQUTIkFRYXEjMoHBM2KRobHR8BRCUnLx4RX/2gAMAwEAAhEDEQA/AObsbb+4cT++mNLSTtmVJvhMhzJzHS+nVCG30NUIJcjZgEjQ5WhFggOo6uvCKJRNppd4z5ZGjEiaiRnY4dCwNlhhYhY4BAlhgRRAZg0gJMOINJKuwgYK2FLoaqkTSNiFUWdOsU2GkTAsCw0hqbAsNFJiT74FsIpQl4CwGhyXKiWTaPcnFWFQSyolkoISoll0e5GJZVCGVF2SgeTi0yUe5OCQNBclFlAzFtFN0iUVNdcgxmUrkW1wVWSNNiQTLgrJQnJxLIJyUSyHuTitxKClSbmKbCSNXszS2fugYcs0wVG6p5Z7YaW6CnnTdF2BRCGboB9Ym4vah1ZxG9T6wSkC4I9OxEKIbGaFSi0cy2uxDOzW3bh8TBpGOcm2ZVhBiADFlAGLB4EiqKJ86eW6B2D4w9zbFRxpDNoAYghELoICIES5S2F+J3dQ6YqctqspLdKibTSrCME5Nm6KokqBC3YQ4LRXJYQIiiCrviFjoECWBNhcmGkSsLlc68Fi62W0aSQsabAonSoFsYkSM0C2WkR6hoFsNIocQa8C2HRGWXAbiqJEuVFORNo4JcVZe0dSTFORe0cEiK3l7T3IRNxNo20mC3E2jTS4JSB2gZYNSB2iiCTBoZqF0gJvgiRTVj8ITBWyTfkQskaLE0eKRLJR4JFWSj2SK3EoHk4uyUWOHUmhY9g7eMTysOMTQYGLP2xMcqZprg2Mo2hykAxHaL4YLsbNolEsclgQyKAkytxuWpQ3tx1gtoDlwcYrZmZySb6+UMiuDFPlkYwaFsAxYLBMQoSIQeWaDDAAxEssURCUPyZN7E7vWLUb5BlPyRZSEvqRYxmztpcjtOiULRks1igiBLCBHSIhA1I6RAsIcRYpsJIkKkC2EogvLhEnyNUS3w2lsIfj4RUkW0qXDbK2kqWkA5BJDpEDuLoiVAitwaRTzku0A5DKJdLRE8ITLIkSiX9AI4QHeliikiu8IPSqOBeQss6fB2YaAnjoOECpSk6irFSzQh1YzNw23CKWUNTTIsyh6oJZSyBPkWh0chdEN0hqkA4jeWC3FbRqbC55GGoFXU0+sSMhU4cjBp4PcA8YJkxdg7BBJirL2HjIi7JsCSRFWWoGinUuSXLT7oY/ibX0t4Q7K1FKIWKN2ywwmhJIIEZe8SZoaSRqRIIEaYysz2iJOpz1QdFqSIzSnHEGGKyntY205lGqmDTYDivUxe1W0Js0tQQTob6WhkZWZcyZhGhqMzAYRaBYBEECwTEBYkWQOYebYCwG/jc9sMb4pCYx8VsZBhY0dknWInyRrgt5G7SG7hNEwSs3hGLNPmjZp4eGwxSiM+80KIYphFbmXQ4KcQO8vaGkoCBcmEokmXN6vKAoNNkhSf2IF8DY2x+lksSNIS2rHJM1VLh5tugu8QLH/opEM3g0SaSiLHSFSyEbUVbLOdgThbkRbjOK3NcCI6mDdJlBX0+XfFKVmmLKaSmZ7QM3SHHQNl8FVhmYXHRFaPB3+TxdEc3Walw8MSVjmEKNVFh0QWu06wzuPRi9LqpPwyKqjwZnOgjJjhPJLbFcmvJqYwXJIbByjWMXlxTxy2yFx1SnG0anDqcIgtxjt9nYVHHu82crNNzkVmK0IzacY5Wsw93laXQ1afM0qY5KwRDL1HOOt+jqjVi0Klp3J/c+UDLWT38dDHYxh2UmOdFtOmdbFl3qzPzaY3h6kOG1oz1wXeFUWGH4IZjAAXvCHNylUepJZIwVsfxvZVpIBNjcX04dUNyQyYWoz8xWHUwzXt8ihOGX4RXeIfSBnYOwF7RayoraiGlDrBuXBSiW1Ds68z3VJ7BAKbbqKsk3CC8ToZnYMVYAjjF48qk0i3VWi3xim+uI/D6CH6l+NitO/CbPY6hUKWIB0tqInZsIzyNyV0jB2jlfEUT8XoABdR3Q3V4u6la6MRps7b2sy1UbRUJ2dNFc9TGmNguhubXADUiHJCm0jl+1dSHntbcLDvi1wxEpWURgxLBIgkAwCIsFgERYINohAhNGW1uHnwgkwGhkRRYaxTCQ/KmkbiYC2GkmXmGzswjJkvcaoVXBYKLwpsNIl09MTwgHIZGFkp8OYcIHeM7ohzJdjF3YLjTH6WVcxTdBxjZqML2amTBzVJjO5ub2wTfwMc4Y/udFrhWC5ZgDCMrm26CnlShaOhU2HIqZco1G+2sd3T6SHdeJcs4OTUTlK7M1i1MFJjmNbXR0sGRzjY9s8BnF4vEk8isHVt7ODUVFspv0GO5nS7uV+hyY/cqOa4+4ubRwonoMXQpMO968Dk6Gg6fsxOBSw3iNXZUlulE4eui1Kx/HJwCgdMH2rL7UL0sW5WFglshIidlRXiZNVe49i0wAi8L7Tku8S9itPFuyVQzQyAjsjd2fPdh+BWWLjKiHiE8ZwOyOd2jL61DsMG4tlkh0EdrDXdqvQzPqYzaRwXIjzOX9rKvU7WiT2Ii4FhPKtru4weDE801BDdTqO6iWGL4AssXXUQzV6V4Hw7TM+n1jyOpdSbsvTgXPEQzsyClm3PyQrXzfCJm0iAytY09rpbIv3EaJtZODKYNRB5oHC8ceEXOSj6nW1GVwg2azGsNRpVsoGUaacI7XaGmisKcV9v8AQ5Gm1Eo5Lb6nN5tKBMt1xx1K0egTtHQtlqYLLuBqY6nZMF4p/g4evyOU9pC2lw5cysBvIjPqsHdalV0fI7RZm4uLMvtBLtMB6QPLSL1S8fyjdpn4TU7H1ItlidnS2Ztr8zD2jD/cXmKG0tieEdHtFfRv0MGBXkSOZ4rVMScnAEk8ABqSTHMwbpdDvtRjHkwdbjk0E2byjXGchEqKqsx2awtcDrG+HxkxElZTM14agGqAMHYtjwpSUL3UW4E849gtrBoWyI0WAxtosBiXiUQaiyggIosICKCSDWKYaLXCH1MZcpogX9IusZpDoLk6BsPhKTXAbdvjK055IwXmOzZO6xOSNdtbhEpZGZVClejjGrW4IYoxcFXkY9HqMk8lSd2cdxH3oXE3SHcL94QM+gUDt2yhX6OtrdfbGrsxLZJ+dnJ1997yVlfVKKg2tode3jHL1Ff6iVepqwwk8HJp5EwMoI3ER6LBNSxxfscqcXGTTMbjlaCxtHEn4pt+52NPDbBWVdPXlTcGL2eY+UVJUy9xLHyZXABhp06HX5Rsy5XKLTZjxaRKd+hicTqrgmMaR0oxoqaWr10MBJJjGjVbMYs4mqq6luaO0xeDwT46vgzarHGWO5eXJNxnHM0y1wcl1JG64JvA6mW9rm6A02BRjfqWGzmMELM3WUBjc7huHiTDtG5QjLb7CNZgTcffgr8Ux3PMJvpw7IzamXeZXI04NNshRJwPHspKE+8RY9Z0+UO003GDhdWK1OlUvF6DeLYkyzmDe8DY91tR1QrVRl3jsLT4ovGqNDRY8nJKx3AC567H5ecdTDqHGEY+xz8ukl3jSMPW4hmJY7id8cZq5Nnahj2xUUaHY3EVzZL6toO2NWgnsz8+Zg7Qwtx3LyLvaWrCyd+828jGztLJGWJU/MxaLG5ZSn2WxReUZWIF1J8CIx9nTWPI2/Q267C3BNeoO2eMrZUU30zHxsPSD7QyLLsoHs/A03KRUbN4oFmrc7yB4xjxLbki/dGzVY9+N0bzGagJJdjwHqbR3tdL6EqOFp47skUcqq60F7x56MOD0yVKjoGxmICZLK31Fj3R1OypU5QfycTtHE4yUvUc2oqADLXiSTB69XmxlaGN7mZHHudLzfZ9Dv8AhEzY7jfob8LqVFVhOOtLYEcCIyKDU1JeRoyQjOLjI6DieMBpJNtGGnbdfnHWnc7jLocbFg25Pg51tdiYSWVBsz8OhOPja3jCZ+CNI2p7mczqp1zCoxIyC5h6QDGrw1C2EN4vBoWyVXyAg94G4BA469MMaoQpWVxiIjAMQESLK4GohQQiggliix1YFjUS6F8rAwjIrQ2HU0lHMuAYyMfE3GxuNrJmrfcTY9kBjh9WMvQbmSnicS4222sV0VEuAQSb7+FvQw/VqU9u5UZ9JiWNuXU5pPml20BJ6BqfAQuGOT6IfKaHZTlDYgqRvBBBHaDAzg1ww4yOgbD1FQ6TMivkCOykaK0xVIVAToTcjstBYYLp+ROplDi6v9GVc+pnJNZZysj7yptfXjoYzvC9zbXU1RlFxWx8Gq2exOZMQy1LXRHYW42scvabxsxK6XoYtRCKe5rrRBnYLVML8mdeBZAfAnSF9015DlqMXTd/UraZSk4JNUghhmU6ab7dh6oCacYtjvujcX8MuHxIIFtYDUABV0F9fOMiTUU23yWtNvbsjrPSZdiqvlIazKDqNRfq0t3wLg1Fyg+gcsUo+HpZZ4zKWspGyAZlHKS7W3gaqO0XEIwZ5245Hyc+EZafNz8Mr/Zu9pcxvtMq9yi//LyhmfK4TUYvr1G9oQbr2KjbOuDVbhbAKFU2sLm1yT13a3dD8fjW5jtHBxxK/Pk32yCoaKVdVOZTm0HO5zb+mOpgru0jk6vd37LNKeTaypLtfcFS1+wCGJx6IQ3kvlsztHQSpNdNOUWyLMljgjFiHyjhqLjovpCO7jHJdf8Aw6Ep5MmmSvzp+/oQ/aRWjkZVvtn9DRWqe6NDOzcTjNt+n6jiTKdFsZaZAb2OozWGpzE34b45yyyq306BvFlk+rsnUuJy3IWwZTplNipFt1t0FCUZy879xOTTTgr/APTOzdk6hZrtTtLCByZYLsHte4FspGm7U8IFOO7hpNM0LXY9ijkTuuSZi+z9TNlScpQTOdyoZzlBvzSCAeF726oPJkjJV09RWLV4oTld15cDeDbGT0nI7zZRVWBZQXJZdCRqo37oPTxjdqS/mVn7QjKLjFMp8awiacRWQ5CLOdjLfeOTF20HSALW6erWCnjcp0+F+gzDqksDkuWupa43sclPTvOSdMLS1zEMFykDeBYAjzi5YMajcW7FYu0JymoySpjNfUVk2kVjKnXZyhUqQdApDZTrqc3hGl4Zzi3XUKEsMMtJrgx2K0FTIUTJsmYiEgZyAVudwJUnKeo2jM9NOK5RrWphJ0mTNl9qPo8wMSACCpudNRp5gReCO2fWr4BzwWWFGg2ixZ3qUln3lW9uphmU+BEPWOUnG+qsThUIQk49GX+x9dKfNLdUMwa3IBzLxFz0dHXD064Zl1MJNKcXwUe0WCS5FVygyqk1hkXWwc6MosO8dp6IihFSbNGDLKeNR81/iNJtBMkS6SaQi/Vo7J1Na+/fqbdsXufUz4seR5OX8nBMUxFpjFmJJP7tGZ3J2zVSSoqnaGRQDYwxhiQLBMGkLkwSYOhcmCYIWCYJAtgGLoASIVYyDEIEIotBLFMNDimBCTHJbQEkNiXtDVaARkkuR6Zb4dPUtzjp8YZpscZZEpAZckoxtF5jk2U1OGCkuAVDZjplsQLbrWMdzNoYuDvyXBjx6iV0DsriZVZa30zNp1sbE26bW8IHs3HGWBuuStTKW/qVe01UWqZjfaIPkI5Wtx7Zpex0ccuDpuwFblo5K/ib+52MJxwfUvNg3eIzntGnhapXJtmQD+0n/wCwiTjXUZijtxo0ewWLg04VTuZ79u/0tBYVuF6jBu8RPbaNDM5MNz+ix7d8Fxu2lrRurM7t779NOW98wVj0qbkX7CCO8wnVY/AzZ2fHlwfqZ3aSpPJSyD0/qPxMZWqjE6DjtjP8foS9lqksj3/6Tk3+6dD5QWKN7l7AZVcIS91+pI2PxzI7yidzMV7CdR++mObqcVVkX5E6vCsja80ailyy2cqAFuWFtBdjcn1hEot3J+lIxSTnFJ9f7HMKyuzzHf7TM3iSY62OG2KQ9uuPQ6nshW2o5XUp/WY34F4TBnxXkv1/sUuyMmdLmTc11DGwFxrqSXsOrjF48L3ts1Z0pQV+RMr8VBrCAd0oX73uPKx74KSTnRMOD6Ve5VbcVN0lj7481ML1EeBumht5IONVv1Fr7yT4ED5xz1Gor5Zs7vbul6Ia2TqDnHRmLdwFyfIwyELyL2AlHdgbfwi/w7bELNMtr6nQ7wbgaHojnPFkg3OPTzTMmfQxfCfJoajHFSWZhPNAJI3mw39sW3cU4+fkYVpLltB2Q2h+mLMYLlCzMgBNyRkU3Nt2pOnVCnvxZIpu22J1eBY2q54KPa6oC4th5J33B/vIHiWMa8WRyhKT6pv+rLwL6U0aHbGdagqD0SmPhCNJmcpQsRij418mdOPPybOSTZiPSPeYcMXFCcqe9oCmx9ZqspysGBDpe6TE3MpHSNf2ILJpoTj4QYScZclT7NUWTiFQm9RK5pOpys6Ed9hbujhTwvFkcUdPJ9XFx6/3NlttkMkzQq5052cKM+Vd65t9rX06oYotOxeDG6aOWVG1LJNR5fNKm/aOIPURpC80r4NGH0l0OnNVSq6mRutZi9KuhuR3ajsvEgtyChB4clroZzbWrK0UwdItv6WA9IbONRNm1JSkcgdoypGNsZZoNIW3QBMMSFtgkwaFsGLoBiQQDAMWC2AYsASIUNARCBCKCQYigkEIoJBiBYxDsibZhCskbQyD5LqXN3GF4ZKM0/cvIri0XXKFpB6m/ULf8RHq5co5seoOzrEMoNxqd+nrGLs6LjCSa8x2o5kmRMaP1rdp8iYwdqRrIn7GrTu4nRcAmZKeUPuIO/Lc+cJhGoI7qxpxXwV3tJkGZKluN4YeBBB88sDmhcTNKO2D9mD7OGKAof8AqDwZQPhFaWNWHxPC36DVUjCsQgHUg34WAIOvd5xMmN94jQ4+NelF1tI96eXfha39x+cFqY+ArTxSyv5X6FEaPlZagndf5+sc9Y9yVHRyUm01wybTFJEuZqASmQAdHEknvvBRrFF2+WIcHNxSXCdmLk1ZE0Ou/Ncd53eGkIlFONMwd9ebcvN/yOj4jXFKJ2vqA1vDTzMZErhGL9QpY0srfojmAmRrozOR1nY2dajQkX5g07WMdPT/AGWVlhucf88ifKrJc26pkDXtdWuCfsNqcsaU4y4RO7lDxN2v85MVTyZkusmcoSxZSwY6XGYC1uBG63UIyrG1md+aN2KPVD+2Ez/T/qJ+kxNWqiSEeF8nnErkpfKFgTc6a6En5RjqGyO42/U3y2JfkaxKdLp5d5d2DAHORqVvYKBw1BB7IrJtgqj5+YG5tOeTjb5L1MtTVZM1W4l1PmITL7Tnwyb8qb82bnFp38G34X/TGVR8MPkbKFTl8Beyao0nD76HxUj4Rn1lrNjfuczUR3Rv5NZiezkudUSahy+eSSUAICm5uMwIvoddCICs+JTilakZY5KjSGNuP/L6kceRm/pJgdPB48mJPrZcFzZz9Zp+jsfvfAR9Lw/YvgyZH9RmZ2WrjLqCD7ubNbqzWPiDGHQz+rOHyNzw8CZstn7pXT7fYRfCY4+AitXD6qfsbdB4sck/b9TVTqjlFZTqDfvHEeEJ2mxYlFpnDq1OTmuh/kdl16AbA+FowZI1KjK47W0a7YDHHE/kR7rAsOplF726CL+UHGVM0YPFFwkW3tMc8gbAAZkJHQDwHeRGjN9oySrA/k5YzxmowNjZaCoU2AWggGCWggGxVMEgGxCYsBsEmLBYMQESIWNRChRECQaxRYd4Gg0xQYoJdBCYFoNFvI3CMtcmhl9hVQVFgdDYnuj1UfHBN+hyncZcFilXmZSzZraDq1v6wePHGHREnOUupW7SSfr2A4sbd5uPWOR2qrcTZpOVRrMdmlKbmg3ANrdoUHuAhM1UHXod/JJpOvYscW+uoz0jnAdoDDzHnFVcQckbv3X9Cm2WnjMwB+yfAn5wvT/cwdHzGSZo5yAEk36eq3TGt0a4t1wZjanHlfk5Utg1mW5GoAB3X4m/pHP1eZOO2IEHFTSXm1ZImuVoy3HN5WN/hGZ/sTdJ1mv2ZjJla7+82nQNB/mFqCXJxs2sy5FTfA/hsvNOljpYeANz5CBycRYGmW7LE2O2M3JSov2svm2b0WExjTivazXml4Zv3owd4fRgs6rsp/4NPwL+ox0sC+mjR/x/zyMhshOIqT1h7+OhPfbxhWG+9f5JibcmjZY+oM5X4lde1ghPmPONzXNmjRqo16Wv5lLtWn+n+OUfymM+sXgHY1aj/wBin2kfKJHUqnzY/GObkXRewWoybPF+/wD0JkxeVoz9wkDscZh3XB8Yrriv0f8AU0ZIpza/5R/oZGQ9nX8S+ogWuDh4nWRfKOhYoP4Bzr/6o6v9PdCIx+nF/vHRyftZL93+5E9kU+5nfil/8oz6+FTx/JyZcwZuMc2tkUrrLnuELXyjI7XsQDqoNtSN8U5anJujBJqLrkzRwp0yPtbNz0VR/SnD/wBtoRim5yxya5UkHs22vY59JX+DLfeA78t4+lYftXwcyb8bMVhT/wAQe1/WOdo1Wqf5NeV/RX4Om4RrWTWHSOHQXaNOpj4l8Gjs51imyHg+Jla6eh920qYB0DKFaw/e6MXSdHRj4pzh/nQyftIoOSqyRumC/eND5ZYRnhTsy5eu71HPZst6on7Mpz3kqPiYVFcjdKrbf+dS49q9RzpSfiP9oQD1MPykzusUV62c6YwkwNg3ghbYhiANgGCBs9eLAYhMWCJeLBEJiFA3iEoERCIIRCwhFBWLeKLQt4oOw5W+An0GQ6lnLmRkqmaC7woBpczpCEjuI+Eep03OGHwcrJ97IlFUkzLE6Dd4iE4c83qJY5dPIbkgljUkXmLDPVy+tpR/IhPpC+0IWo/I7s/maRp5s4C2cgaDeQOuMsnR6JNdSXRz1dZigggqdxB1WzW8L+MUqfQqcrp+/wDUyGykppdTNU7gGA7nW3lGbDFxzMHTfe4l7t8x+jIfw37i4+UM1f7MuXEZL3MXh6A6neI5kY8Mz45Vlj8o1lRPH0AjiW79FPzg2/o0diUfrN/uswkholHnGy72Wl5qgdQJ7zZR6xnzfbXubdD97foi49pc7LMSWT7vwVR6kwyUayNelImWf0Yv1bZjBUjpi9rMdnWdk2BpJYLBbopBPaTHTwLwJG1dItKyXS4dJl3IKLc3ORbE+A1hyikFul0jGihr8YE2tMsH3EYt1MWSy9ygeMLc/qUN07SnsXkhdp29ztU/kaF6z9mzVp1dfP8AcqMfoJs0Smly2ZQii4Btfjr2xhlCTppeQjVQ3ramrtvlj2EI6y3R1Iug3g+8tj84GEHUk0bU/DBvqv8AwxFc2WcB0P8A8tIqCuDfscXJHZqK/e/U6ViJvQzB/U85ZjJF/Tj/ANjpZV9SX/UqPY5Uc+cOuSfNxFdox8eN+5xV9jC9txtNkt0GcP8A4zDdGvrZor1QiLqMfg2uITM1C/XLfzlxy4R2pf8AYZP7n8GFkk/QD/UHhkUeto+l4l4V8HGk/EZvZvDWM9ncWQMST9zNcnv0HfCdNp5QySm/O6HZMqcFFG62XmB5kxr2uX1005vEntgdS/HXsdHRqsDfuTVpZQa5mLcCwYISbdGa17RkdHTUp9VHkofadRh6dJqHOJZAzWN/snQ9qnuheVXEyZU9r3Kmnf4ZW+ymVeZNP9NR3sSR5CEY14hml4xykD7UqhDNUa8oCxv/AC8mTa1um4vB5OoOsaUYL2M1s1hH0ueJWYywQSXyFwthpcAi1zpcmMubJ3cdxjxY3N0WWP7BVdMpmFVmSwLkobso6WlnUd17dMKxazHkdLhlSxNdOTOUVK81gkpGmMdyqCT26bh1xqclFWxMYSl0Br6SZKcpNUo43qd+u46aEdYi4tSVoXOLTpkYmCAbPExYLBLRZTALRChM0QgQiEFEQtBXiixbxCz14ouwlNoGStDYvkvaLA6iZK5aXKaYmuqFWOm/mA5vKMrcU6bNSi3yiww26XDCxKEW4gkaAjgQeEel0j+hE5WX72eWjJdW0FlCkdJuTe/ePCD7pd73ntRN/h2lxcNUSzfco48QhX5QnWOO1fJr7O/aFnimELVWu5GW3u2b+W2sc2cFkVHYnGMl1HMMppdCAZkwqrMSC4tc5bELprpaKjFYyRcIxcU+ozhjh555M5s26wNybcB3QtSTyWgsWWCz7r4oudt8LmmgLGWwEtczFrC31gOgJvug863QaJPVYrmlLq1RzzBnGZAdRmUEdIuLiMGNcmSbrk7niGyVGKaZanTRHIuXbUKSDzmMb3ih6GF67US4c3R81irNhw0jG4KzT1Olew+mlzZ9QJqJMsksrmUNbnNe193DwhuKEX1QGTLPHHwNr4LL270MqWlM0uWiEzJgJVVUkZQbEga6wzLFKPCFYMs5vxNs5ADGY1m89lla82ulSHmM0rK45MsctgpIsOFj0QzE3uJLNOMXtZ0z2j0Munw+dNkgpMHJ5WDvcZpiKbXPQTGubqLMkNZmlKnI5n7JZSzcRCzBnDS5t7k6kZTcnp0jNh+6zRLNPHFuDpnQ/a7h8qVh7TJahHV5IVgWzAFwpAN+gkQ7LzB2Iw6vM5U5MpvY5RpVSZxnl5hWYqr9bNWwKA/yMOMKwQW0fqNbmjVS/oV3thmGjnSEp2dA8ty4Ls9yGAGswkjS+6JngqL0+tzPz/kv7HPJ0tpjobgliLkkAa21J3CMUKXhHubnPdLlnZm2aqWpmTk95LavLtYpa2+AWiy93t462asnaWn73dflXQ5RsNtMtEzs6M4cJbKRcFSentiazSvNtp1TMEciUa9Ttezs9cQkLU/RwVctbOyX5pKkkG4BuDugYaOduTSbfnbX6MyzyKHFmV222yl0rTaR5DhwtxlaWUOdeaSb3HgYCfZ86S4XN+f9goZLt9Stw+XMWm5NqWexLE35KZaxC7zl6o9pjnGlyjmyi3IyeKbTKoZEW2pBUDKLjgx4xny66MeI8sfjw3yzRez0s8hydWcTT0XOgA8oxwm5231OziShhj8jOIbKYm8yYyPycsm4X6QRZQANy3tvv3wEoSb4Yhzbl93n7mgrKYfQ3lTnlguAPfF75SrHXcIJ8Kma5zjN17NMe9huGyZlNMZk+sWcQWDMCRkUjcbcTCsfFnPyajJjxpRfD+Ch9ueGJKnU5loQCkzMbsedmWwJJ7fOKyPkrvsuZXLmir9llFmeY2ZgCVQgG1xYsSRuNtLX3Xjm62SUUjZpbUXI6k0+3N3gb7jeOkRzYKuWNavxFTR0UqUWEpFlB2LOU0LE67z18Nwh890qbd0BGSXCM/txKDUsxzJV8q80hMzqCRz829ANSTusI06e93UzaiXh6HI3MdQ5zEUXiAiFYsoQrFlCZYoliiIQIRAhREIj0UWLFBGi2BEtqq0xFfmOUDDMA6jNcLuJsG3wjUNqPBowJOXJ19ZK5Q8rS4GYWym9uzyjlSk91SOlHpwZzanDOXSa6KVnImYMp/1MurSyBoTbc0bdPqJYkoqXDfQTmwxyctcm4wzYmiKLM5IsSA2sxyuov7t7W6o7y1E2upxHwzg9ZRzw7gSpts7KDkbLoxA5xFvOOPk2ubtnVxRlsTpnSvY9IemmzuXKJyiS8o5RCbqzXGh387dDNLOFtIDV4pqKZZ+16i+lCQsqZLvLZy123AgC2gOsXq80YxorQ4ZybfRGd2bw9qebKctmyspOVXOgOtjbXSMePUrcuDdPTPa+TpG1FZLqKGbKltnM6XMlpYW51iP5rWsY25tTihG2+pzMOnyOXTocvothJ2YDlANRdre72C+pjj/66EeUdWWGKV2b6bTzRKEozprixBLOSxvpr0310OghMu08svPgXjw4bvaZ+fsLSqDeUCSLltxFhbQbt/oYBa/JfUdHu5eRKwfZhKSwkgrMchmfMbhQQcv4dLW64NdoT3WBtxyi/Qh4nsx9NnNPntMK3JCZ2C2sBYLeyjT+W17awzJ2lN/JFgw46QdL7P6cWBljnHMb6kDQBb8O7pMZpa7I+jCeTGk6ReUeABXzS/qll6JkspLWsWJA0FtLCKhqpR8V8gTzrbtau+pcVFBy6Zag8ooCgob8mxU3zspOrX7uaNI05u0suRVHgw1CEriv4lXT7LSUnibLHJMosOT5gAItbTXdvjPHXZY9HyaJZE401Y7iOFGpmIJ0x3lqA3JFry2YHmMy7mI1Ot9bdENl2plnHaAoY4LclzZKwzDxJZ3lEpmIuqmycwWvl3awvF2hlx9C8rU6UlZDxPZeTUrmqrz31AZzZlBOirltYC/lrBZO0c03YMHGDqKRSVns2p8rckXRrHLdiyqeBIOpHfEhrp7vEhiyRfkbb/t5Fp2bLMfIQjBQpOYrwuRp1x6CGpxyx95fBhyaafe7V58o+fP+4tYVzrLGW5sM1iR0gEDTttGKWsw31N8dPJKrVnYvZbNemokkTpMxXQzDfmFSGcsADmvfndHCHw12BKtxjz6ae7y/ic49p2GVFXXzZsqnnFSiAXUX5q2J32AvuiPVYpO1IZj02SMeTuWG4nKNOrGbLAVUDkuoCsVHNa55p13HWN25Vfkc+UJbqrk+U8XH187o5WYR2F2sYzyfJshFqKG5VbMUZVmOoHAOwHgDETY23VH0x7N8szDaZyqljKUFiASSuhJPE6RpT4RjzSe/qc72n2blCtq6mcofNM+rln3AoRAXYcdQQBu048ONrdXJZO7h+X+h2Oz9Kpw3TL72dTkRG5BTLU3ZyFbIWGmjHS/ZutGbLrM2Loy9TixtVSLLH5MuqOWcizBqOdfeDpu67Rles1EnbkXixKEK8mVdDs3IpwXpwyZsrFc7FTow3MTbew8IGWqyzrfyMxVFuNdSfKN+gaEWvew7eP8AgQcJbgpqiNN3dhtb8Rt8j3RsiYmYTaraibTVCpKy81DcMCyNm0HN03WJ3/zGNuDEpRbZlzZGpUjnjEE8Bqdw0HYBw6o20ZLGohQZiygbRCC2iFiRARYhBRELFiiwXimGjd+zHClPKVbmwlnInRmI5xPT7ygdpjLqJOlFGjB1bZ0ilmZbanKbqbm5vv1vvtr4xzpq0dDHwMT6dmJZWyDQj7XZr1wtZorijR3VvqT6adNSVk5V8oFt+oA0ABGsO/8A0cnRCP8AQ4btojyMNQDUXJ1uSTYcT++mMk88m7NVJKh8UqZgAoAXU6bjoQPSB7+aXUppVbHuTzHtF+7cvidYU8jJdIKplhdLakHt04ecVGb6gxluJFHIVRYADKPM6k/vpgJzcnbEzd/kdo9bnwhcisvFIdYXYdWpgRfSIs9LlR0kX7F/yYskHSbAqW989iDv3/CLLgui/IJ5uVR/MVHdvPlEXJf3W/QeMznt1L+/WCrkXt8K+RBN5idevr8xErgvZ42SJc3m9sWlwKlDxASp2h67xVdQpQ5R6TNGZj+9IijySUPCkelTOZ3epiJcElHxBvNtlH3h84uilG7fsK83mE9AY+F4nkUoeJL4G0kqFItuAHzirdVYTlJux4yx1W0gWmBbF0A7YiROWwJYuDfpi7ZcuGhhJILFTaxUFhbQtwJHG0aFqsqjsvgOVVu87MLjuxsqbnYJYmYAAOznEcde2H4tZKNGzbCfEvSxyj2JMsLlMtLlVYiUtwl9QCdeJ3kxUtbufN/xIsmONqK/kaTA9n0py4DMwIOm5QD7wyLzTc63tAPXZWqi6M2Sakk0h9MOlCXqiNYneoPG9t27qjO8k27sJ5J7uGSJbKF5oAFjzQAB2WgWm3yA4u6ZU1dWuuml736iN/gfyw5QZpimiIJpsB0XHi1x5hhB7RnnaI6uG38N3D99MNUdvQFyvqE0s779B7APlcHuhyyMzvGc99pGDsrCfqRojno15vmSO8R0tJkTW0warHTtGDMbTIeiFHrxCWevEKFvE5IDEILeIWLEILELQBgWGjpuxqCZRS5JLJz2dwo5zi5Km5FlGouTf3F06MOfKoyb/Bsw4ZT4/Jp8PQzGu3uqeatyVW2l7n3jv1PTwjm58vodXFi2q2WpNzbo9YyeQ5eo6/vKnVmPoPj4RXlYCfVkoqB5/wBq6nzgUK3N/wCeow4si/amZR3ubnwBHhF9WEn4vZfoT6cAknrI7l0HnAMRO0v88yEVDzuUJ0VWyjh7wu3iB4dcEm9tDa2woNqi0q/FtfHX0tE28lbbn8D1G1kH76/S0C1bByK5DkmboW4sQB4//pimBKPNegazLzD0KLRT4BcagvcDNfIPxv4aD4QIVVf4QlSfrpQ6MzeC2g49CQX05Maz82a3WR3DT4QQVcxQVVMsFXq9AIuioK22Ou9kH74GCQKXiGpUzm3/AHvED5hyXIlBNvfvgq5KyRD5Wydy+sRR4Kq5fxDnTfrEHW3kBBbQYrwMWbO+qP4fWB2kUfH+R9pmh7oCgVHlCvP1EW0UocHnm6Du+ESiKPIqzebf974GiOPI1InfWH8IMW4hTj4PyBSi4HU5v4CKaCycfwJM9hlHjA7eBUE7G2qN8OWMLYRWn6MO+HPDwGmrGJMzmPb98YDZ4kMn1TKaqbeP3bn/ADEaVEFzGJNRp1/HePzKfGI8YSmLnFz49xi1FkbHpc3T1HjceGaLURbkBVS1dWSYA6kFWB3G2h8VN4fC4u0InUupxjH8IamnvKbUDVD9pCSFbyIPWDHWxz3xs5s47XRW2hgsQiIQQxCCRCHhEKFiixREIhbxAixwDB3qJlgDkB57cAOi/EnojPnzLHH38jVp8Dyy9vM63T0IkSgALMwtp/Kg/fnHDcnOVndjGMVSLamUSpRY8BCH4pUW35BUqHKt/eZvgSYqXmRyFpmzTnPQQo7Bp63iSVRQP+0kYi1kNv8Apv4sQIGC5Aj1/ItQ1p8lejM3gLD4RaXDZS+xhU88iUv2mAA/E2p9b90C42y3FOXsFUrYMF4BZa/iJ18AAYGmVF8pv3ZGrxqqDqHw9LQyIcP+TJdS9ksOOg/3WA8rQCjbAivFyPyrXUfZF+86DyiOIuXR+4FG+jt1n9+kRwCyLlIfSwt1IBAbAHb/AIjTH68fgPrFqNIJL6Ve5HmPaS3Xb8x/zBJBpeNAV5+sUfdB8dINdCY+jJdUwCdx9BFIXFeIYDc2WOlgPJj8BFJWw2uWBhbb+0+sMaJPoLUEhf8Aank0FHoD5js1vrk7HPpBVwCvtY3Uv/D9qLApclr7vySDO07xAqBK5G50/nL3wWyyINpund8RFKJK5E5e6Hv9DFbeSUM0c7nJ1yl+EScQmrT+R2mqLZh9/wBQIGUCpRs9NqOEMhjtAuosZaZfvjTijwhWR02gRvHX8Icl5MU35oTcHHT8v8RmlGsiNClcLKs6+I81vD6EkaXL3d3mpMW0XuPZdQR2fL1EWkRyPS2sereOzX5ecSiN2Szbu08LWv4H8sEgGZL2k4dylOJ43yjr1pMyX8GKnxjVppVKvUzZ42rOYZo3GQS8WUITEKBiFnohQsUWLEIScNozOmBBx3noHT6eMBOe1WNhHczruA0Cy0loosoJPfuueneY5OROVt9TrY8ijUUWmJNd+wKPOFwxVEJ5+R7EZl5Nuz1EBjw1Oy5ZuByVPsZXUWv4RHh6k76yPQzLO3b/AJg5YbQCzEitqLj/AGp5PcwEcAfeoGon/wASjfdYRUcPhoneqqEoZl3QHdLW58LegPjBSxJKyllbHJFRcoeJzzT2scieC5oV3IbmkR/pJZ83WxHYNBBxw0inm4pEmfNJdF7T4aCCWGkB3vUkfSdXI7O4CIsKB70QTbSe257oFYk2F3nNkppmv+1R3nSEvHwGpIiPUfWzW4InwJ+UCocDP9qQM1+YF+/LXwW59IjhyFF838i1sz67sVf1AxFHwlQ4RIxB+Z3H0WBiio9QV1Er8YP5T84FcBPqz2Hy9W7TFyYMugdfoH/AT4NBQYPp8iTW/iEH3W87QxfaCujIk1/qFH3V+Ig4opvxDk17X6ivrAoJoSpbnL3/AAgo8oF8DjPze4+hgEgvMbpZl0Paw8otqpE8hqimc6V/SA9ImRcFp9QuUsz9qn1ETbwUmHNeG41QvIeD809RhsVVoVN3Q+549YPcdIYLQ1UP7/74QmS+oOj+z/JDIsT1Fvyrb1ggBoLYgdB9FA+MEUNruB/Cfyi/6YsgDJYr1H/HwiFjinm91v1D0IiIpjdfSiZImSzudGXuysAfyiGLhpi5K0ccnUmUkEWINj2iNm9kWKDV0NfRh0RO8ZO4gJ9FEX3jB/08Qfooi+9K/wBNE//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data:image/jpeg;base64,/9j/4AAQSkZJRgABAQAAAQABAAD/2wCEAAkGBxQTEhUUExQUFBUXGBYXFxUXFBQWFBcUGBcXGBcUFxQYHCggGBwlGxgVITEhJSkrLi4uGB8zODMsNygtLisBCgoKDg0OGxAQGywkHyQsLCwsLCwsLCwsLCwsLCwsLCwsLCwsLCwsLCwsLCwsLCwsLCwsLCwsLCwsLCwsLCwsLP/AABEIAIgBcgMBEQACEQEDEQH/xAAcAAABBQEBAQAAAAAAAAAAAAACAQMEBQYHAAj/xABGEAACAAQDAwkECAUDAQkAAAABAgADBBEFEiEGMUETIlFhcYGRobEHMsHRFCNSYnKisvAkQnOS4TOCwlMVFjQ1Q6Oz0vH/xAAbAQACAwEBAQAAAAAAAAAAAAACAwABBAUGB//EADURAAICAQMBBwMBBwUBAQAAAAABAhEDBBIhMQUTIkFRYXEjMoHBM2KRobHR8BRCUnLx4RX/2gAMAwEAAhEDEQA/AObsbb+4cT++mNLSTtmVJvhMhzJzHS+nVCG30NUIJcjZgEjQ5WhFggOo6uvCKJRNppd4z5ZGjEiaiRnY4dCwNlhhYhY4BAlhgRRAZg0gJMOINJKuwgYK2FLoaqkTSNiFUWdOsU2GkTAsCw0hqbAsNFJiT74FsIpQl4CwGhyXKiWTaPcnFWFQSyolkoISoll0e5GJZVCGVF2SgeTi0yUe5OCQNBclFlAzFtFN0iUVNdcgxmUrkW1wVWSNNiQTLgrJQnJxLIJyUSyHuTitxKClSbmKbCSNXszS2fugYcs0wVG6p5Z7YaW6CnnTdF2BRCGboB9Ym4vah1ZxG9T6wSkC4I9OxEKIbGaFSi0cy2uxDOzW3bh8TBpGOcm2ZVhBiADFlAGLB4EiqKJ86eW6B2D4w9zbFRxpDNoAYghELoICIES5S2F+J3dQ6YqctqspLdKibTSrCME5Nm6KokqBC3YQ4LRXJYQIiiCrviFjoECWBNhcmGkSsLlc68Fi62W0aSQsabAonSoFsYkSM0C2WkR6hoFsNIocQa8C2HRGWXAbiqJEuVFORNo4JcVZe0dSTFORe0cEiK3l7T3IRNxNo20mC3E2jTS4JSB2gZYNSB2iiCTBoZqF0gJvgiRTVj8ITBWyTfkQskaLE0eKRLJR4JFWSj2SK3EoHk4uyUWOHUmhY9g7eMTysOMTQYGLP2xMcqZprg2Mo2hykAxHaL4YLsbNolEsclgQyKAkytxuWpQ3tx1gtoDlwcYrZmZySb6+UMiuDFPlkYwaFsAxYLBMQoSIQeWaDDAAxEssURCUPyZN7E7vWLUb5BlPyRZSEvqRYxmztpcjtOiULRks1igiBLCBHSIhA1I6RAsIcRYpsJIkKkC2EogvLhEnyNUS3w2lsIfj4RUkW0qXDbK2kqWkA5BJDpEDuLoiVAitwaRTzku0A5DKJdLRE8ITLIkSiX9AI4QHeliikiu8IPSqOBeQss6fB2YaAnjoOECpSk6irFSzQh1YzNw23CKWUNTTIsyh6oJZSyBPkWh0chdEN0hqkA4jeWC3FbRqbC55GGoFXU0+sSMhU4cjBp4PcA8YJkxdg7BBJirL2HjIi7JsCSRFWWoGinUuSXLT7oY/ibX0t4Q7K1FKIWKN2ywwmhJIIEZe8SZoaSRqRIIEaYysz2iJOpz1QdFqSIzSnHEGGKyntY205lGqmDTYDivUxe1W0Js0tQQTob6WhkZWZcyZhGhqMzAYRaBYBEECwTEBYkWQOYebYCwG/jc9sMb4pCYx8VsZBhY0dknWInyRrgt5G7SG7hNEwSs3hGLNPmjZp4eGwxSiM+80KIYphFbmXQ4KcQO8vaGkoCBcmEokmXN6vKAoNNkhSf2IF8DY2x+lksSNIS2rHJM1VLh5tugu8QLH/opEM3g0SaSiLHSFSyEbUVbLOdgThbkRbjOK3NcCI6mDdJlBX0+XfFKVmmLKaSmZ7QM3SHHQNl8FVhmYXHRFaPB3+TxdEc3Walw8MSVjmEKNVFh0QWu06wzuPRi9LqpPwyKqjwZnOgjJjhPJLbFcmvJqYwXJIbByjWMXlxTxy2yFx1SnG0anDqcIgtxjt9nYVHHu82crNNzkVmK0IzacY5Wsw93laXQ1afM0qY5KwRDL1HOOt+jqjVi0Klp3J/c+UDLWT38dDHYxh2UmOdFtOmdbFl3qzPzaY3h6kOG1oz1wXeFUWGH4IZjAAXvCHNylUepJZIwVsfxvZVpIBNjcX04dUNyQyYWoz8xWHUwzXt8ihOGX4RXeIfSBnYOwF7RayoraiGlDrBuXBSiW1Ds68z3VJ7BAKbbqKsk3CC8ToZnYMVYAjjF48qk0i3VWi3xim+uI/D6CH6l+NitO/CbPY6hUKWIB0tqInZsIzyNyV0jB2jlfEUT8XoABdR3Q3V4u6la6MRps7b2sy1UbRUJ2dNFc9TGmNguhubXADUiHJCm0jl+1dSHntbcLDvi1wxEpWURgxLBIgkAwCIsFgERYINohAhNGW1uHnwgkwGhkRRYaxTCQ/KmkbiYC2GkmXmGzswjJkvcaoVXBYKLwpsNIl09MTwgHIZGFkp8OYcIHeM7ohzJdjF3YLjTH6WVcxTdBxjZqML2amTBzVJjO5ub2wTfwMc4Y/udFrhWC5ZgDCMrm26CnlShaOhU2HIqZco1G+2sd3T6SHdeJcs4OTUTlK7M1i1MFJjmNbXR0sGRzjY9s8BnF4vEk8isHVt7ODUVFspv0GO5nS7uV+hyY/cqOa4+4ubRwonoMXQpMO968Dk6Gg6fsxOBSw3iNXZUlulE4eui1Kx/HJwCgdMH2rL7UL0sW5WFglshIidlRXiZNVe49i0wAi8L7Tku8S9itPFuyVQzQyAjsjd2fPdh+BWWLjKiHiE8ZwOyOd2jL61DsMG4tlkh0EdrDXdqvQzPqYzaRwXIjzOX9rKvU7WiT2Ii4FhPKtru4weDE801BDdTqO6iWGL4AssXXUQzV6V4Hw7TM+n1jyOpdSbsvTgXPEQzsyClm3PyQrXzfCJm0iAytY09rpbIv3EaJtZODKYNRB5oHC8ceEXOSj6nW1GVwg2azGsNRpVsoGUaacI7XaGmisKcV9v8AQ5Gm1Eo5Lb6nN5tKBMt1xx1K0egTtHQtlqYLLuBqY6nZMF4p/g4evyOU9pC2lw5cysBvIjPqsHdalV0fI7RZm4uLMvtBLtMB6QPLSL1S8fyjdpn4TU7H1ItlidnS2Ztr8zD2jD/cXmKG0tieEdHtFfRv0MGBXkSOZ4rVMScnAEk8ABqSTHMwbpdDvtRjHkwdbjk0E2byjXGchEqKqsx2awtcDrG+HxkxElZTM14agGqAMHYtjwpSUL3UW4E849gtrBoWyI0WAxtosBiXiUQaiyggIosICKCSDWKYaLXCH1MZcpogX9IusZpDoLk6BsPhKTXAbdvjK055IwXmOzZO6xOSNdtbhEpZGZVClejjGrW4IYoxcFXkY9HqMk8lSd2cdxH3oXE3SHcL94QM+gUDt2yhX6OtrdfbGrsxLZJ+dnJ1997yVlfVKKg2tode3jHL1Ff6iVepqwwk8HJp5EwMoI3ER6LBNSxxfscqcXGTTMbjlaCxtHEn4pt+52NPDbBWVdPXlTcGL2eY+UVJUy9xLHyZXABhp06HX5Rsy5XKLTZjxaRKd+hicTqrgmMaR0oxoqaWr10MBJJjGjVbMYs4mqq6luaO0xeDwT46vgzarHGWO5eXJNxnHM0y1wcl1JG64JvA6mW9rm6A02BRjfqWGzmMELM3WUBjc7huHiTDtG5QjLb7CNZgTcffgr8Ux3PMJvpw7IzamXeZXI04NNshRJwPHspKE+8RY9Z0+UO003GDhdWK1OlUvF6DeLYkyzmDe8DY91tR1QrVRl3jsLT4ovGqNDRY8nJKx3AC567H5ecdTDqHGEY+xz8ukl3jSMPW4hmJY7id8cZq5Nnahj2xUUaHY3EVzZL6toO2NWgnsz8+Zg7Qwtx3LyLvaWrCyd+828jGztLJGWJU/MxaLG5ZSn2WxReUZWIF1J8CIx9nTWPI2/Q267C3BNeoO2eMrZUU30zHxsPSD7QyLLsoHs/A03KRUbN4oFmrc7yB4xjxLbki/dGzVY9+N0bzGagJJdjwHqbR3tdL6EqOFp47skUcqq60F7x56MOD0yVKjoGxmICZLK31Fj3R1OypU5QfycTtHE4yUvUc2oqADLXiSTB69XmxlaGN7mZHHudLzfZ9Dv8AhEzY7jfob8LqVFVhOOtLYEcCIyKDU1JeRoyQjOLjI6DieMBpJNtGGnbdfnHWnc7jLocbFg25Pg51tdiYSWVBsz8OhOPja3jCZ+CNI2p7mczqp1zCoxIyC5h6QDGrw1C2EN4vBoWyVXyAg94G4BA469MMaoQpWVxiIjAMQESLK4GohQQiggliix1YFjUS6F8rAwjIrQ2HU0lHMuAYyMfE3GxuNrJmrfcTY9kBjh9WMvQbmSnicS4222sV0VEuAQSb7+FvQw/VqU9u5UZ9JiWNuXU5pPml20BJ6BqfAQuGOT6IfKaHZTlDYgqRvBBBHaDAzg1ww4yOgbD1FQ6TMivkCOykaK0xVIVAToTcjstBYYLp+ROplDi6v9GVc+pnJNZZysj7yptfXjoYzvC9zbXU1RlFxWx8Gq2exOZMQy1LXRHYW42scvabxsxK6XoYtRCKe5rrRBnYLVML8mdeBZAfAnSF9015DlqMXTd/UraZSk4JNUghhmU6ab7dh6oCacYtjvujcX8MuHxIIFtYDUABV0F9fOMiTUU23yWtNvbsjrPSZdiqvlIazKDqNRfq0t3wLg1Fyg+gcsUo+HpZZ4zKWspGyAZlHKS7W3gaqO0XEIwZ5245Hyc+EZafNz8Mr/Zu9pcxvtMq9yi//LyhmfK4TUYvr1G9oQbr2KjbOuDVbhbAKFU2sLm1yT13a3dD8fjW5jtHBxxK/Pk32yCoaKVdVOZTm0HO5zb+mOpgru0jk6vd37LNKeTaypLtfcFS1+wCGJx6IQ3kvlsztHQSpNdNOUWyLMljgjFiHyjhqLjovpCO7jHJdf8Aw6Ep5MmmSvzp+/oQ/aRWjkZVvtn9DRWqe6NDOzcTjNt+n6jiTKdFsZaZAb2OozWGpzE34b45yyyq306BvFlk+rsnUuJy3IWwZTplNipFt1t0FCUZy879xOTTTgr/APTOzdk6hZrtTtLCByZYLsHte4FspGm7U8IFOO7hpNM0LXY9ijkTuuSZi+z9TNlScpQTOdyoZzlBvzSCAeF726oPJkjJV09RWLV4oTld15cDeDbGT0nI7zZRVWBZQXJZdCRqo37oPTxjdqS/mVn7QjKLjFMp8awiacRWQ5CLOdjLfeOTF20HSALW6erWCnjcp0+F+gzDqksDkuWupa43sclPTvOSdMLS1zEMFykDeBYAjzi5YMajcW7FYu0JymoySpjNfUVk2kVjKnXZyhUqQdApDZTrqc3hGl4Zzi3XUKEsMMtJrgx2K0FTIUTJsmYiEgZyAVudwJUnKeo2jM9NOK5RrWphJ0mTNl9qPo8wMSACCpudNRp5gReCO2fWr4BzwWWFGg2ixZ3qUln3lW9uphmU+BEPWOUnG+qsThUIQk49GX+x9dKfNLdUMwa3IBzLxFz0dHXD064Zl1MJNKcXwUe0WCS5FVygyqk1hkXWwc6MosO8dp6IihFSbNGDLKeNR81/iNJtBMkS6SaQi/Vo7J1Na+/fqbdsXufUz4seR5OX8nBMUxFpjFmJJP7tGZ3J2zVSSoqnaGRQDYwxhiQLBMGkLkwSYOhcmCYIWCYJAtgGLoASIVYyDEIEIotBLFMNDimBCTHJbQEkNiXtDVaARkkuR6Zb4dPUtzjp8YZpscZZEpAZckoxtF5jk2U1OGCkuAVDZjplsQLbrWMdzNoYuDvyXBjx6iV0DsriZVZa30zNp1sbE26bW8IHs3HGWBuuStTKW/qVe01UWqZjfaIPkI5Wtx7Zpex0ccuDpuwFblo5K/ib+52MJxwfUvNg3eIzntGnhapXJtmQD+0n/wCwiTjXUZijtxo0ewWLg04VTuZ79u/0tBYVuF6jBu8RPbaNDM5MNz+ix7d8Fxu2lrRurM7t779NOW98wVj0qbkX7CCO8wnVY/AzZ2fHlwfqZ3aSpPJSyD0/qPxMZWqjE6DjtjP8foS9lqksj3/6Tk3+6dD5QWKN7l7AZVcIS91+pI2PxzI7yidzMV7CdR++mObqcVVkX5E6vCsja80ailyy2cqAFuWFtBdjcn1hEot3J+lIxSTnFJ9f7HMKyuzzHf7TM3iSY62OG2KQ9uuPQ6nshW2o5XUp/WY34F4TBnxXkv1/sUuyMmdLmTc11DGwFxrqSXsOrjF48L3ts1Z0pQV+RMr8VBrCAd0oX73uPKx74KSTnRMOD6Ve5VbcVN0lj7481ML1EeBumht5IONVv1Fr7yT4ED5xz1Gor5Zs7vbul6Ia2TqDnHRmLdwFyfIwyELyL2AlHdgbfwi/w7bELNMtr6nQ7wbgaHojnPFkg3OPTzTMmfQxfCfJoajHFSWZhPNAJI3mw39sW3cU4+fkYVpLltB2Q2h+mLMYLlCzMgBNyRkU3Nt2pOnVCnvxZIpu22J1eBY2q54KPa6oC4th5J33B/vIHiWMa8WRyhKT6pv+rLwL6U0aHbGdagqD0SmPhCNJmcpQsRij418mdOPPybOSTZiPSPeYcMXFCcqe9oCmx9ZqspysGBDpe6TE3MpHSNf2ILJpoTj4QYScZclT7NUWTiFQm9RK5pOpys6Ed9hbujhTwvFkcUdPJ9XFx6/3NlttkMkzQq5052cKM+Vd65t9rX06oYotOxeDG6aOWVG1LJNR5fNKm/aOIPURpC80r4NGH0l0OnNVSq6mRutZi9KuhuR3ajsvEgtyChB4clroZzbWrK0UwdItv6WA9IbONRNm1JSkcgdoypGNsZZoNIW3QBMMSFtgkwaFsGLoBiQQDAMWC2AYsASIUNARCBCKCQYigkEIoJBiBYxDsibZhCskbQyD5LqXN3GF4ZKM0/cvIri0XXKFpB6m/ULf8RHq5co5seoOzrEMoNxqd+nrGLs6LjCSa8x2o5kmRMaP1rdp8iYwdqRrIn7GrTu4nRcAmZKeUPuIO/Lc+cJhGoI7qxpxXwV3tJkGZKluN4YeBBB88sDmhcTNKO2D9mD7OGKAof8AqDwZQPhFaWNWHxPC36DVUjCsQgHUg34WAIOvd5xMmN94jQ4+NelF1tI96eXfha39x+cFqY+ArTxSyv5X6FEaPlZagndf5+sc9Y9yVHRyUm01wybTFJEuZqASmQAdHEknvvBRrFF2+WIcHNxSXCdmLk1ZE0Ou/Ncd53eGkIlFONMwd9ebcvN/yOj4jXFKJ2vqA1vDTzMZErhGL9QpY0srfojmAmRrozOR1nY2dajQkX5g07WMdPT/AGWVlhucf88ifKrJc26pkDXtdWuCfsNqcsaU4y4RO7lDxN2v85MVTyZkusmcoSxZSwY6XGYC1uBG63UIyrG1md+aN2KPVD+2Ez/T/qJ+kxNWqiSEeF8nnErkpfKFgTc6a6En5RjqGyO42/U3y2JfkaxKdLp5d5d2DAHORqVvYKBw1BB7IrJtgqj5+YG5tOeTjb5L1MtTVZM1W4l1PmITL7Tnwyb8qb82bnFp38G34X/TGVR8MPkbKFTl8Beyao0nD76HxUj4Rn1lrNjfuczUR3Rv5NZiezkudUSahy+eSSUAICm5uMwIvoddCICs+JTilakZY5KjSGNuP/L6kceRm/pJgdPB48mJPrZcFzZz9Zp+jsfvfAR9Lw/YvgyZH9RmZ2WrjLqCD7ubNbqzWPiDGHQz+rOHyNzw8CZstn7pXT7fYRfCY4+AitXD6qfsbdB4sck/b9TVTqjlFZTqDfvHEeEJ2mxYlFpnDq1OTmuh/kdl16AbA+FowZI1KjK47W0a7YDHHE/kR7rAsOplF726CL+UHGVM0YPFFwkW3tMc8gbAAZkJHQDwHeRGjN9oySrA/k5YzxmowNjZaCoU2AWggGCWggGxVMEgGxCYsBsEmLBYMQESIWNRChRECQaxRYd4Gg0xQYoJdBCYFoNFvI3CMtcmhl9hVQVFgdDYnuj1UfHBN+hyncZcFilXmZSzZraDq1v6wePHGHREnOUupW7SSfr2A4sbd5uPWOR2qrcTZpOVRrMdmlKbmg3ANrdoUHuAhM1UHXod/JJpOvYscW+uoz0jnAdoDDzHnFVcQckbv3X9Cm2WnjMwB+yfAn5wvT/cwdHzGSZo5yAEk36eq3TGt0a4t1wZjanHlfk5Utg1mW5GoAB3X4m/pHP1eZOO2IEHFTSXm1ZImuVoy3HN5WN/hGZ/sTdJ1mv2ZjJla7+82nQNB/mFqCXJxs2sy5FTfA/hsvNOljpYeANz5CBycRYGmW7LE2O2M3JSov2svm2b0WExjTivazXml4Zv3owd4fRgs6rsp/4NPwL+ox0sC+mjR/x/zyMhshOIqT1h7+OhPfbxhWG+9f5JibcmjZY+oM5X4lde1ghPmPONzXNmjRqo16Wv5lLtWn+n+OUfymM+sXgHY1aj/wBin2kfKJHUqnzY/GObkXRewWoybPF+/wD0JkxeVoz9wkDscZh3XB8Yrriv0f8AU0ZIpza/5R/oZGQ9nX8S+ogWuDh4nWRfKOhYoP4Bzr/6o6v9PdCIx+nF/vHRyftZL93+5E9kU+5nfil/8oz6+FTx/JyZcwZuMc2tkUrrLnuELXyjI7XsQDqoNtSN8U5anJujBJqLrkzRwp0yPtbNz0VR/SnD/wBtoRim5yxya5UkHs22vY59JX+DLfeA78t4+lYftXwcyb8bMVhT/wAQe1/WOdo1Wqf5NeV/RX4Om4RrWTWHSOHQXaNOpj4l8Gjs51imyHg+Jla6eh920qYB0DKFaw/e6MXSdHRj4pzh/nQyftIoOSqyRumC/eND5ZYRnhTsy5eu71HPZst6on7Mpz3kqPiYVFcjdKrbf+dS49q9RzpSfiP9oQD1MPykzusUV62c6YwkwNg3ghbYhiANgGCBs9eLAYhMWCJeLBEJiFA3iEoERCIIRCwhFBWLeKLQt4oOw5W+An0GQ6lnLmRkqmaC7woBpczpCEjuI+Eep03OGHwcrJ97IlFUkzLE6Dd4iE4c83qJY5dPIbkgljUkXmLDPVy+tpR/IhPpC+0IWo/I7s/maRp5s4C2cgaDeQOuMsnR6JNdSXRz1dZigggqdxB1WzW8L+MUqfQqcrp+/wDUyGykppdTNU7gGA7nW3lGbDFxzMHTfe4l7t8x+jIfw37i4+UM1f7MuXEZL3MXh6A6neI5kY8Mz45Vlj8o1lRPH0AjiW79FPzg2/o0diUfrN/uswkholHnGy72Wl5qgdQJ7zZR6xnzfbXubdD97foi49pc7LMSWT7vwVR6kwyUayNelImWf0Yv1bZjBUjpi9rMdnWdk2BpJYLBbopBPaTHTwLwJG1dItKyXS4dJl3IKLc3ORbE+A1hyikFul0jGihr8YE2tMsH3EYt1MWSy9ygeMLc/qUN07SnsXkhdp29ztU/kaF6z9mzVp1dfP8AcqMfoJs0Smly2ZQii4Btfjr2xhlCTppeQjVQ3ramrtvlj2EI6y3R1Iug3g+8tj84GEHUk0bU/DBvqv8AwxFc2WcB0P8A8tIqCuDfscXJHZqK/e/U6ViJvQzB/U85ZjJF/Tj/ANjpZV9SX/UqPY5Uc+cOuSfNxFdox8eN+5xV9jC9txtNkt0GcP8A4zDdGvrZor1QiLqMfg2uITM1C/XLfzlxy4R2pf8AYZP7n8GFkk/QD/UHhkUeto+l4l4V8HGk/EZvZvDWM9ncWQMST9zNcnv0HfCdNp5QySm/O6HZMqcFFG62XmB5kxr2uX1005vEntgdS/HXsdHRqsDfuTVpZQa5mLcCwYISbdGa17RkdHTUp9VHkofadRh6dJqHOJZAzWN/snQ9qnuheVXEyZU9r3Kmnf4ZW+ymVeZNP9NR3sSR5CEY14hml4xykD7UqhDNUa8oCxv/AC8mTa1um4vB5OoOsaUYL2M1s1hH0ueJWYywQSXyFwthpcAi1zpcmMubJ3cdxjxY3N0WWP7BVdMpmFVmSwLkobso6WlnUd17dMKxazHkdLhlSxNdOTOUVK81gkpGmMdyqCT26bh1xqclFWxMYSl0Br6SZKcpNUo43qd+u46aEdYi4tSVoXOLTpkYmCAbPExYLBLRZTALRChM0QgQiEFEQtBXiixbxCz14ouwlNoGStDYvkvaLA6iZK5aXKaYmuqFWOm/mA5vKMrcU6bNSi3yiww26XDCxKEW4gkaAjgQeEel0j+hE5WX72eWjJdW0FlCkdJuTe/ePCD7pd73ntRN/h2lxcNUSzfco48QhX5QnWOO1fJr7O/aFnimELVWu5GW3u2b+W2sc2cFkVHYnGMl1HMMppdCAZkwqrMSC4tc5bELprpaKjFYyRcIxcU+ozhjh555M5s26wNybcB3QtSTyWgsWWCz7r4oudt8LmmgLGWwEtczFrC31gOgJvug863QaJPVYrmlLq1RzzBnGZAdRmUEdIuLiMGNcmSbrk7niGyVGKaZanTRHIuXbUKSDzmMb3ih6GF67US4c3R81irNhw0jG4KzT1Olew+mlzZ9QJqJMsksrmUNbnNe193DwhuKEX1QGTLPHHwNr4LL270MqWlM0uWiEzJgJVVUkZQbEga6wzLFKPCFYMs5vxNs5ADGY1m89lla82ulSHmM0rK45MsctgpIsOFj0QzE3uJLNOMXtZ0z2j0Munw+dNkgpMHJ5WDvcZpiKbXPQTGubqLMkNZmlKnI5n7JZSzcRCzBnDS5t7k6kZTcnp0jNh+6zRLNPHFuDpnQ/a7h8qVh7TJahHV5IVgWzAFwpAN+gkQ7LzB2Iw6vM5U5MpvY5RpVSZxnl5hWYqr9bNWwKA/yMOMKwQW0fqNbmjVS/oV3thmGjnSEp2dA8ty4Ls9yGAGswkjS+6JngqL0+tzPz/kv7HPJ0tpjobgliLkkAa21J3CMUKXhHubnPdLlnZm2aqWpmTk95LavLtYpa2+AWiy93t462asnaWn73dflXQ5RsNtMtEzs6M4cJbKRcFSentiazSvNtp1TMEciUa9Ttezs9cQkLU/RwVctbOyX5pKkkG4BuDugYaOduTSbfnbX6MyzyKHFmV222yl0rTaR5DhwtxlaWUOdeaSb3HgYCfZ86S4XN+f9goZLt9Stw+XMWm5NqWexLE35KZaxC7zl6o9pjnGlyjmyi3IyeKbTKoZEW2pBUDKLjgx4xny66MeI8sfjw3yzRez0s8hydWcTT0XOgA8oxwm5231OziShhj8jOIbKYm8yYyPycsm4X6QRZQANy3tvv3wEoSb4Yhzbl93n7mgrKYfQ3lTnlguAPfF75SrHXcIJ8Kma5zjN17NMe9huGyZlNMZk+sWcQWDMCRkUjcbcTCsfFnPyajJjxpRfD+Ch9ueGJKnU5loQCkzMbsedmWwJJ7fOKyPkrvsuZXLmir9llFmeY2ZgCVQgG1xYsSRuNtLX3Xjm62SUUjZpbUXI6k0+3N3gb7jeOkRzYKuWNavxFTR0UqUWEpFlB2LOU0LE67z18Nwh890qbd0BGSXCM/txKDUsxzJV8q80hMzqCRz829ANSTusI06e93UzaiXh6HI3MdQ5zEUXiAiFYsoQrFlCZYoliiIQIRAhREIj0UWLFBGi2BEtqq0xFfmOUDDMA6jNcLuJsG3wjUNqPBowJOXJ19ZK5Q8rS4GYWym9uzyjlSk91SOlHpwZzanDOXSa6KVnImYMp/1MurSyBoTbc0bdPqJYkoqXDfQTmwxyctcm4wzYmiKLM5IsSA2sxyuov7t7W6o7y1E2upxHwzg9ZRzw7gSpts7KDkbLoxA5xFvOOPk2ubtnVxRlsTpnSvY9IemmzuXKJyiS8o5RCbqzXGh387dDNLOFtIDV4pqKZZ+16i+lCQsqZLvLZy123AgC2gOsXq80YxorQ4ZybfRGd2bw9qebKctmyspOVXOgOtjbXSMePUrcuDdPTPa+TpG1FZLqKGbKltnM6XMlpYW51iP5rWsY25tTihG2+pzMOnyOXTocvothJ2YDlANRdre72C+pjj/66EeUdWWGKV2b6bTzRKEozprixBLOSxvpr0310OghMu08svPgXjw4bvaZ+fsLSqDeUCSLltxFhbQbt/oYBa/JfUdHu5eRKwfZhKSwkgrMchmfMbhQQcv4dLW64NdoT3WBtxyi/Qh4nsx9NnNPntMK3JCZ2C2sBYLeyjT+W17awzJ2lN/JFgw46QdL7P6cWBljnHMb6kDQBb8O7pMZpa7I+jCeTGk6ReUeABXzS/qll6JkspLWsWJA0FtLCKhqpR8V8gTzrbtau+pcVFBy6Zag8ooCgob8mxU3zspOrX7uaNI05u0suRVHgw1CEriv4lXT7LSUnibLHJMosOT5gAItbTXdvjPHXZY9HyaJZE401Y7iOFGpmIJ0x3lqA3JFry2YHmMy7mI1Ot9bdENl2plnHaAoY4LclzZKwzDxJZ3lEpmIuqmycwWvl3awvF2hlx9C8rU6UlZDxPZeTUrmqrz31AZzZlBOirltYC/lrBZO0c03YMHGDqKRSVns2p8rckXRrHLdiyqeBIOpHfEhrp7vEhiyRfkbb/t5Fp2bLMfIQjBQpOYrwuRp1x6CGpxyx95fBhyaafe7V58o+fP+4tYVzrLGW5sM1iR0gEDTttGKWsw31N8dPJKrVnYvZbNemokkTpMxXQzDfmFSGcsADmvfndHCHw12BKtxjz6ae7y/ic49p2GVFXXzZsqnnFSiAXUX5q2J32AvuiPVYpO1IZj02SMeTuWG4nKNOrGbLAVUDkuoCsVHNa55p13HWN25Vfkc+UJbqrk+U8XH187o5WYR2F2sYzyfJshFqKG5VbMUZVmOoHAOwHgDETY23VH0x7N8szDaZyqljKUFiASSuhJPE6RpT4RjzSe/qc72n2blCtq6mcofNM+rln3AoRAXYcdQQBu048ONrdXJZO7h+X+h2Oz9Kpw3TL72dTkRG5BTLU3ZyFbIWGmjHS/ZutGbLrM2Loy9TixtVSLLH5MuqOWcizBqOdfeDpu67Rles1EnbkXixKEK8mVdDs3IpwXpwyZsrFc7FTow3MTbew8IGWqyzrfyMxVFuNdSfKN+gaEWvew7eP8AgQcJbgpqiNN3dhtb8Rt8j3RsiYmYTaraibTVCpKy81DcMCyNm0HN03WJ3/zGNuDEpRbZlzZGpUjnjEE8Bqdw0HYBw6o20ZLGohQZiygbRCC2iFiRARYhBRELFiiwXimGjd+zHClPKVbmwlnInRmI5xPT7ygdpjLqJOlFGjB1bZ0ilmZbanKbqbm5vv1vvtr4xzpq0dDHwMT6dmJZWyDQj7XZr1wtZorijR3VvqT6adNSVk5V8oFt+oA0ABGsO/8A0cnRCP8AQ4btojyMNQDUXJ1uSTYcT++mMk88m7NVJKh8UqZgAoAXU6bjoQPSB7+aXUppVbHuTzHtF+7cvidYU8jJdIKplhdLakHt04ecVGb6gxluJFHIVRYADKPM6k/vpgJzcnbEzd/kdo9bnwhcisvFIdYXYdWpgRfSIs9LlR0kX7F/yYskHSbAqW989iDv3/CLLgui/IJ5uVR/MVHdvPlEXJf3W/QeMznt1L+/WCrkXt8K+RBN5idevr8xErgvZ42SJc3m9sWlwKlDxASp2h67xVdQpQ5R6TNGZj+9IijySUPCkelTOZ3epiJcElHxBvNtlH3h84uilG7fsK83mE9AY+F4nkUoeJL4G0kqFItuAHzirdVYTlJux4yx1W0gWmBbF0A7YiROWwJYuDfpi7ZcuGhhJILFTaxUFhbQtwJHG0aFqsqjsvgOVVu87MLjuxsqbnYJYmYAAOznEcde2H4tZKNGzbCfEvSxyj2JMsLlMtLlVYiUtwl9QCdeJ3kxUtbufN/xIsmONqK/kaTA9n0py4DMwIOm5QD7wyLzTc63tAPXZWqi6M2Sakk0h9MOlCXqiNYneoPG9t27qjO8k27sJ5J7uGSJbKF5oAFjzQAB2WgWm3yA4u6ZU1dWuuml736iN/gfyw5QZpimiIJpsB0XHi1x5hhB7RnnaI6uG38N3D99MNUdvQFyvqE0s779B7APlcHuhyyMzvGc99pGDsrCfqRojno15vmSO8R0tJkTW0warHTtGDMbTIeiFHrxCWevEKFvE5IDEILeIWLEILELQBgWGjpuxqCZRS5JLJz2dwo5zi5Km5FlGouTf3F06MOfKoyb/Bsw4ZT4/Jp8PQzGu3uqeatyVW2l7n3jv1PTwjm58vodXFi2q2WpNzbo9YyeQ5eo6/vKnVmPoPj4RXlYCfVkoqB5/wBq6nzgUK3N/wCeow4si/amZR3ubnwBHhF9WEn4vZfoT6cAknrI7l0HnAMRO0v88yEVDzuUJ0VWyjh7wu3iB4dcEm9tDa2woNqi0q/FtfHX0tE28lbbn8D1G1kH76/S0C1bByK5DkmboW4sQB4//pimBKPNegazLzD0KLRT4BcagvcDNfIPxv4aD4QIVVf4QlSfrpQ6MzeC2g49CQX05Maz82a3WR3DT4QQVcxQVVMsFXq9AIuioK22Ou9kH74GCQKXiGpUzm3/AHvED5hyXIlBNvfvgq5KyRD5Wydy+sRR4Kq5fxDnTfrEHW3kBBbQYrwMWbO+qP4fWB2kUfH+R9pmh7oCgVHlCvP1EW0UocHnm6Du+ESiKPIqzebf974GiOPI1InfWH8IMW4hTj4PyBSi4HU5v4CKaCycfwJM9hlHjA7eBUE7G2qN8OWMLYRWn6MO+HPDwGmrGJMzmPb98YDZ4kMn1TKaqbeP3bn/ADEaVEFzGJNRp1/HePzKfGI8YSmLnFz49xi1FkbHpc3T1HjceGaLURbkBVS1dWSYA6kFWB3G2h8VN4fC4u0InUupxjH8IamnvKbUDVD9pCSFbyIPWDHWxz3xs5s47XRW2hgsQiIQQxCCRCHhEKFiixREIhbxAixwDB3qJlgDkB57cAOi/EnojPnzLHH38jVp8Dyy9vM63T0IkSgALMwtp/Kg/fnHDcnOVndjGMVSLamUSpRY8BCH4pUW35BUqHKt/eZvgSYqXmRyFpmzTnPQQo7Bp63iSVRQP+0kYi1kNv8Apv4sQIGC5Aj1/ItQ1p8lejM3gLD4RaXDZS+xhU88iUv2mAA/E2p9b90C42y3FOXsFUrYMF4BZa/iJ18AAYGmVF8pv3ZGrxqqDqHw9LQyIcP+TJdS9ksOOg/3WA8rQCjbAivFyPyrXUfZF+86DyiOIuXR+4FG+jt1n9+kRwCyLlIfSwt1IBAbAHb/AIjTH68fgPrFqNIJL6Ve5HmPaS3Xb8x/zBJBpeNAV5+sUfdB8dINdCY+jJdUwCdx9BFIXFeIYDc2WOlgPJj8BFJWw2uWBhbb+0+sMaJPoLUEhf8Aank0FHoD5js1vrk7HPpBVwCvtY3Uv/D9qLApclr7vySDO07xAqBK5G50/nL3wWyyINpund8RFKJK5E5e6Hv9DFbeSUM0c7nJ1yl+EScQmrT+R2mqLZh9/wBQIGUCpRs9NqOEMhjtAuosZaZfvjTijwhWR02gRvHX8Icl5MU35oTcHHT8v8RmlGsiNClcLKs6+I81vD6EkaXL3d3mpMW0XuPZdQR2fL1EWkRyPS2sereOzX5ecSiN2Szbu08LWv4H8sEgGZL2k4dylOJ43yjr1pMyX8GKnxjVppVKvUzZ42rOYZo3GQS8WUITEKBiFnohQsUWLEIScNozOmBBx3noHT6eMBOe1WNhHczruA0Cy0loosoJPfuueneY5OROVt9TrY8ijUUWmJNd+wKPOFwxVEJ5+R7EZl5Nuz1EBjw1Oy5ZuByVPsZXUWv4RHh6k76yPQzLO3b/AJg5YbQCzEitqLj/AGp5PcwEcAfeoGon/wASjfdYRUcPhoneqqEoZl3QHdLW58LegPjBSxJKyllbHJFRcoeJzzT2scieC5oV3IbmkR/pJZ83WxHYNBBxw0inm4pEmfNJdF7T4aCCWGkB3vUkfSdXI7O4CIsKB70QTbSe257oFYk2F3nNkppmv+1R3nSEvHwGpIiPUfWzW4InwJ+UCocDP9qQM1+YF+/LXwW59IjhyFF838i1sz67sVf1AxFHwlQ4RIxB+Z3H0WBiio9QV1Er8YP5T84FcBPqz2Hy9W7TFyYMugdfoH/AT4NBQYPp8iTW/iEH3W87QxfaCujIk1/qFH3V+Ig4opvxDk17X6ivrAoJoSpbnL3/AAgo8oF8DjPze4+hgEgvMbpZl0Paw8otqpE8hqimc6V/SA9ImRcFp9QuUsz9qn1ETbwUmHNeG41QvIeD809RhsVVoVN3Q+549YPcdIYLQ1UP7/74QmS+oOj+z/JDIsT1Fvyrb1ggBoLYgdB9FA+MEUNruB/Cfyi/6YsgDJYr1H/HwiFjinm91v1D0IiIpjdfSiZImSzudGXuysAfyiGLhpi5K0ccnUmUkEWINj2iNm9kWKDV0NfRh0RO8ZO4gJ9FEX3jB/08Qfooi+9K/wBNE//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ata:image/jpeg;base64,/9j/4AAQSkZJRgABAQAAAQABAAD/2wCEAAkGBxQTEhUUExQUFBUXGBYXFxUXFBQWFBcUGBcXGBcUFxQYHCggGBwlGxgVITEhJSkrLi4uGB8zODMsNygtLisBCgoKDg0OGxAQGywkHyQsLCwsLCwsLCwsLCwsLCwsLCwsLCwsLCwsLCwsLCwsLCwsLCwsLCwsLCwsLCwsLCwsLP/AABEIAIgBcgMBEQACEQEDEQH/xAAcAAABBQEBAQAAAAAAAAAAAAACAQMEBQYHAAj/xABGEAACAAQDAwkECAUDAQkAAAABAgADBBEFEiEGMUETIlFhcYGRobEHMsHRFCNSYnKisvAkQnOS4TOCwlMVFjQ1Q6Oz0vH/xAAbAQACAwEBAQAAAAAAAAAAAAACAwABBAUGB//EADURAAICAQMBBwMBBwUBAQAAAAABAhEDBBIhMQUTIkFRYXEjMoHBM2KRobHR8BRCUnLx4RX/2gAMAwEAAhEDEQA/AObsbb+4cT++mNLSTtmVJvhMhzJzHS+nVCG30NUIJcjZgEjQ5WhFggOo6uvCKJRNppd4z5ZGjEiaiRnY4dCwNlhhYhY4BAlhgRRAZg0gJMOINJKuwgYK2FLoaqkTSNiFUWdOsU2GkTAsCw0hqbAsNFJiT74FsIpQl4CwGhyXKiWTaPcnFWFQSyolkoISoll0e5GJZVCGVF2SgeTi0yUe5OCQNBclFlAzFtFN0iUVNdcgxmUrkW1wVWSNNiQTLgrJQnJxLIJyUSyHuTitxKClSbmKbCSNXszS2fugYcs0wVG6p5Z7YaW6CnnTdF2BRCGboB9Ym4vah1ZxG9T6wSkC4I9OxEKIbGaFSi0cy2uxDOzW3bh8TBpGOcm2ZVhBiADFlAGLB4EiqKJ86eW6B2D4w9zbFRxpDNoAYghELoICIES5S2F+J3dQ6YqctqspLdKibTSrCME5Nm6KokqBC3YQ4LRXJYQIiiCrviFjoECWBNhcmGkSsLlc68Fi62W0aSQsabAonSoFsYkSM0C2WkR6hoFsNIocQa8C2HRGWXAbiqJEuVFORNo4JcVZe0dSTFORe0cEiK3l7T3IRNxNo20mC3E2jTS4JSB2gZYNSB2iiCTBoZqF0gJvgiRTVj8ITBWyTfkQskaLE0eKRLJR4JFWSj2SK3EoHk4uyUWOHUmhY9g7eMTysOMTQYGLP2xMcqZprg2Mo2hykAxHaL4YLsbNolEsclgQyKAkytxuWpQ3tx1gtoDlwcYrZmZySb6+UMiuDFPlkYwaFsAxYLBMQoSIQeWaDDAAxEssURCUPyZN7E7vWLUb5BlPyRZSEvqRYxmztpcjtOiULRks1igiBLCBHSIhA1I6RAsIcRYpsJIkKkC2EogvLhEnyNUS3w2lsIfj4RUkW0qXDbK2kqWkA5BJDpEDuLoiVAitwaRTzku0A5DKJdLRE8ITLIkSiX9AI4QHeliikiu8IPSqOBeQss6fB2YaAnjoOECpSk6irFSzQh1YzNw23CKWUNTTIsyh6oJZSyBPkWh0chdEN0hqkA4jeWC3FbRqbC55GGoFXU0+sSMhU4cjBp4PcA8YJkxdg7BBJirL2HjIi7JsCSRFWWoGinUuSXLT7oY/ibX0t4Q7K1FKIWKN2ywwmhJIIEZe8SZoaSRqRIIEaYysz2iJOpz1QdFqSIzSnHEGGKyntY205lGqmDTYDivUxe1W0Js0tQQTob6WhkZWZcyZhGhqMzAYRaBYBEECwTEBYkWQOYebYCwG/jc9sMb4pCYx8VsZBhY0dknWInyRrgt5G7SG7hNEwSs3hGLNPmjZp4eGwxSiM+80KIYphFbmXQ4KcQO8vaGkoCBcmEokmXN6vKAoNNkhSf2IF8DY2x+lksSNIS2rHJM1VLh5tugu8QLH/opEM3g0SaSiLHSFSyEbUVbLOdgThbkRbjOK3NcCI6mDdJlBX0+XfFKVmmLKaSmZ7QM3SHHQNl8FVhmYXHRFaPB3+TxdEc3Walw8MSVjmEKNVFh0QWu06wzuPRi9LqpPwyKqjwZnOgjJjhPJLbFcmvJqYwXJIbByjWMXlxTxy2yFx1SnG0anDqcIgtxjt9nYVHHu82crNNzkVmK0IzacY5Wsw93laXQ1afM0qY5KwRDL1HOOt+jqjVi0Klp3J/c+UDLWT38dDHYxh2UmOdFtOmdbFl3qzPzaY3h6kOG1oz1wXeFUWGH4IZjAAXvCHNylUepJZIwVsfxvZVpIBNjcX04dUNyQyYWoz8xWHUwzXt8ihOGX4RXeIfSBnYOwF7RayoraiGlDrBuXBSiW1Ds68z3VJ7BAKbbqKsk3CC8ToZnYMVYAjjF48qk0i3VWi3xim+uI/D6CH6l+NitO/CbPY6hUKWIB0tqInZsIzyNyV0jB2jlfEUT8XoABdR3Q3V4u6la6MRps7b2sy1UbRUJ2dNFc9TGmNguhubXADUiHJCm0jl+1dSHntbcLDvi1wxEpWURgxLBIgkAwCIsFgERYINohAhNGW1uHnwgkwGhkRRYaxTCQ/KmkbiYC2GkmXmGzswjJkvcaoVXBYKLwpsNIl09MTwgHIZGFkp8OYcIHeM7ohzJdjF3YLjTH6WVcxTdBxjZqML2amTBzVJjO5ub2wTfwMc4Y/udFrhWC5ZgDCMrm26CnlShaOhU2HIqZco1G+2sd3T6SHdeJcs4OTUTlK7M1i1MFJjmNbXR0sGRzjY9s8BnF4vEk8isHVt7ODUVFspv0GO5nS7uV+hyY/cqOa4+4ubRwonoMXQpMO968Dk6Gg6fsxOBSw3iNXZUlulE4eui1Kx/HJwCgdMH2rL7UL0sW5WFglshIidlRXiZNVe49i0wAi8L7Tku8S9itPFuyVQzQyAjsjd2fPdh+BWWLjKiHiE8ZwOyOd2jL61DsMG4tlkh0EdrDXdqvQzPqYzaRwXIjzOX9rKvU7WiT2Ii4FhPKtru4weDE801BDdTqO6iWGL4AssXXUQzV6V4Hw7TM+n1jyOpdSbsvTgXPEQzsyClm3PyQrXzfCJm0iAytY09rpbIv3EaJtZODKYNRB5oHC8ceEXOSj6nW1GVwg2azGsNRpVsoGUaacI7XaGmisKcV9v8AQ5Gm1Eo5Lb6nN5tKBMt1xx1K0egTtHQtlqYLLuBqY6nZMF4p/g4evyOU9pC2lw5cysBvIjPqsHdalV0fI7RZm4uLMvtBLtMB6QPLSL1S8fyjdpn4TU7H1ItlidnS2Ztr8zD2jD/cXmKG0tieEdHtFfRv0MGBXkSOZ4rVMScnAEk8ABqSTHMwbpdDvtRjHkwdbjk0E2byjXGchEqKqsx2awtcDrG+HxkxElZTM14agGqAMHYtjwpSUL3UW4E849gtrBoWyI0WAxtosBiXiUQaiyggIosICKCSDWKYaLXCH1MZcpogX9IusZpDoLk6BsPhKTXAbdvjK055IwXmOzZO6xOSNdtbhEpZGZVClejjGrW4IYoxcFXkY9HqMk8lSd2cdxH3oXE3SHcL94QM+gUDt2yhX6OtrdfbGrsxLZJ+dnJ1997yVlfVKKg2tode3jHL1Ff6iVepqwwk8HJp5EwMoI3ER6LBNSxxfscqcXGTTMbjlaCxtHEn4pt+52NPDbBWVdPXlTcGL2eY+UVJUy9xLHyZXABhp06HX5Rsy5XKLTZjxaRKd+hicTqrgmMaR0oxoqaWr10MBJJjGjVbMYs4mqq6luaO0xeDwT46vgzarHGWO5eXJNxnHM0y1wcl1JG64JvA6mW9rm6A02BRjfqWGzmMELM3WUBjc7huHiTDtG5QjLb7CNZgTcffgr8Ux3PMJvpw7IzamXeZXI04NNshRJwPHspKE+8RY9Z0+UO003GDhdWK1OlUvF6DeLYkyzmDe8DY91tR1QrVRl3jsLT4ovGqNDRY8nJKx3AC567H5ecdTDqHGEY+xz8ukl3jSMPW4hmJY7id8cZq5Nnahj2xUUaHY3EVzZL6toO2NWgnsz8+Zg7Qwtx3LyLvaWrCyd+828jGztLJGWJU/MxaLG5ZSn2WxReUZWIF1J8CIx9nTWPI2/Q267C3BNeoO2eMrZUU30zHxsPSD7QyLLsoHs/A03KRUbN4oFmrc7yB4xjxLbki/dGzVY9+N0bzGagJJdjwHqbR3tdL6EqOFp47skUcqq60F7x56MOD0yVKjoGxmICZLK31Fj3R1OypU5QfycTtHE4yUvUc2oqADLXiSTB69XmxlaGN7mZHHudLzfZ9Dv8AhEzY7jfob8LqVFVhOOtLYEcCIyKDU1JeRoyQjOLjI6DieMBpJNtGGnbdfnHWnc7jLocbFg25Pg51tdiYSWVBsz8OhOPja3jCZ+CNI2p7mczqp1zCoxIyC5h6QDGrw1C2EN4vBoWyVXyAg94G4BA469MMaoQpWVxiIjAMQESLK4GohQQiggliix1YFjUS6F8rAwjIrQ2HU0lHMuAYyMfE3GxuNrJmrfcTY9kBjh9WMvQbmSnicS4222sV0VEuAQSb7+FvQw/VqU9u5UZ9JiWNuXU5pPml20BJ6BqfAQuGOT6IfKaHZTlDYgqRvBBBHaDAzg1ww4yOgbD1FQ6TMivkCOykaK0xVIVAToTcjstBYYLp+ROplDi6v9GVc+pnJNZZysj7yptfXjoYzvC9zbXU1RlFxWx8Gq2exOZMQy1LXRHYW42scvabxsxK6XoYtRCKe5rrRBnYLVML8mdeBZAfAnSF9015DlqMXTd/UraZSk4JNUghhmU6ab7dh6oCacYtjvujcX8MuHxIIFtYDUABV0F9fOMiTUU23yWtNvbsjrPSZdiqvlIazKDqNRfq0t3wLg1Fyg+gcsUo+HpZZ4zKWspGyAZlHKS7W3gaqO0XEIwZ5245Hyc+EZafNz8Mr/Zu9pcxvtMq9yi//LyhmfK4TUYvr1G9oQbr2KjbOuDVbhbAKFU2sLm1yT13a3dD8fjW5jtHBxxK/Pk32yCoaKVdVOZTm0HO5zb+mOpgru0jk6vd37LNKeTaypLtfcFS1+wCGJx6IQ3kvlsztHQSpNdNOUWyLMljgjFiHyjhqLjovpCO7jHJdf8Aw6Ep5MmmSvzp+/oQ/aRWjkZVvtn9DRWqe6NDOzcTjNt+n6jiTKdFsZaZAb2OozWGpzE34b45yyyq306BvFlk+rsnUuJy3IWwZTplNipFt1t0FCUZy879xOTTTgr/APTOzdk6hZrtTtLCByZYLsHte4FspGm7U8IFOO7hpNM0LXY9ijkTuuSZi+z9TNlScpQTOdyoZzlBvzSCAeF726oPJkjJV09RWLV4oTld15cDeDbGT0nI7zZRVWBZQXJZdCRqo37oPTxjdqS/mVn7QjKLjFMp8awiacRWQ5CLOdjLfeOTF20HSALW6erWCnjcp0+F+gzDqksDkuWupa43sclPTvOSdMLS1zEMFykDeBYAjzi5YMajcW7FYu0JymoySpjNfUVk2kVjKnXZyhUqQdApDZTrqc3hGl4Zzi3XUKEsMMtJrgx2K0FTIUTJsmYiEgZyAVudwJUnKeo2jM9NOK5RrWphJ0mTNl9qPo8wMSACCpudNRp5gReCO2fWr4BzwWWFGg2ixZ3qUln3lW9uphmU+BEPWOUnG+qsThUIQk49GX+x9dKfNLdUMwa3IBzLxFz0dHXD064Zl1MJNKcXwUe0WCS5FVygyqk1hkXWwc6MosO8dp6IihFSbNGDLKeNR81/iNJtBMkS6SaQi/Vo7J1Na+/fqbdsXufUz4seR5OX8nBMUxFpjFmJJP7tGZ3J2zVSSoqnaGRQDYwxhiQLBMGkLkwSYOhcmCYIWCYJAtgGLoASIVYyDEIEIotBLFMNDimBCTHJbQEkNiXtDVaARkkuR6Zb4dPUtzjp8YZpscZZEpAZckoxtF5jk2U1OGCkuAVDZjplsQLbrWMdzNoYuDvyXBjx6iV0DsriZVZa30zNp1sbE26bW8IHs3HGWBuuStTKW/qVe01UWqZjfaIPkI5Wtx7Zpex0ccuDpuwFblo5K/ib+52MJxwfUvNg3eIzntGnhapXJtmQD+0n/wCwiTjXUZijtxo0ewWLg04VTuZ79u/0tBYVuF6jBu8RPbaNDM5MNz+ix7d8Fxu2lrRurM7t779NOW98wVj0qbkX7CCO8wnVY/AzZ2fHlwfqZ3aSpPJSyD0/qPxMZWqjE6DjtjP8foS9lqksj3/6Tk3+6dD5QWKN7l7AZVcIS91+pI2PxzI7yidzMV7CdR++mObqcVVkX5E6vCsja80ailyy2cqAFuWFtBdjcn1hEot3J+lIxSTnFJ9f7HMKyuzzHf7TM3iSY62OG2KQ9uuPQ6nshW2o5XUp/WY34F4TBnxXkv1/sUuyMmdLmTc11DGwFxrqSXsOrjF48L3ts1Z0pQV+RMr8VBrCAd0oX73uPKx74KSTnRMOD6Ve5VbcVN0lj7481ML1EeBumht5IONVv1Fr7yT4ED5xz1Gor5Zs7vbul6Ia2TqDnHRmLdwFyfIwyELyL2AlHdgbfwi/w7bELNMtr6nQ7wbgaHojnPFkg3OPTzTMmfQxfCfJoajHFSWZhPNAJI3mw39sW3cU4+fkYVpLltB2Q2h+mLMYLlCzMgBNyRkU3Nt2pOnVCnvxZIpu22J1eBY2q54KPa6oC4th5J33B/vIHiWMa8WRyhKT6pv+rLwL6U0aHbGdagqD0SmPhCNJmcpQsRij418mdOPPybOSTZiPSPeYcMXFCcqe9oCmx9ZqspysGBDpe6TE3MpHSNf2ILJpoTj4QYScZclT7NUWTiFQm9RK5pOpys6Ed9hbujhTwvFkcUdPJ9XFx6/3NlttkMkzQq5052cKM+Vd65t9rX06oYotOxeDG6aOWVG1LJNR5fNKm/aOIPURpC80r4NGH0l0OnNVSq6mRutZi9KuhuR3ajsvEgtyChB4clroZzbWrK0UwdItv6WA9IbONRNm1JSkcgdoypGNsZZoNIW3QBMMSFtgkwaFsGLoBiQQDAMWC2AYsASIUNARCBCKCQYigkEIoJBiBYxDsibZhCskbQyD5LqXN3GF4ZKM0/cvIri0XXKFpB6m/ULf8RHq5co5seoOzrEMoNxqd+nrGLs6LjCSa8x2o5kmRMaP1rdp8iYwdqRrIn7GrTu4nRcAmZKeUPuIO/Lc+cJhGoI7qxpxXwV3tJkGZKluN4YeBBB88sDmhcTNKO2D9mD7OGKAof8AqDwZQPhFaWNWHxPC36DVUjCsQgHUg34WAIOvd5xMmN94jQ4+NelF1tI96eXfha39x+cFqY+ArTxSyv5X6FEaPlZagndf5+sc9Y9yVHRyUm01wybTFJEuZqASmQAdHEknvvBRrFF2+WIcHNxSXCdmLk1ZE0Ou/Ncd53eGkIlFONMwd9ebcvN/yOj4jXFKJ2vqA1vDTzMZErhGL9QpY0srfojmAmRrozOR1nY2dajQkX5g07WMdPT/AGWVlhucf88ifKrJc26pkDXtdWuCfsNqcsaU4y4RO7lDxN2v85MVTyZkusmcoSxZSwY6XGYC1uBG63UIyrG1md+aN2KPVD+2Ez/T/qJ+kxNWqiSEeF8nnErkpfKFgTc6a6En5RjqGyO42/U3y2JfkaxKdLp5d5d2DAHORqVvYKBw1BB7IrJtgqj5+YG5tOeTjb5L1MtTVZM1W4l1PmITL7Tnwyb8qb82bnFp38G34X/TGVR8MPkbKFTl8Beyao0nD76HxUj4Rn1lrNjfuczUR3Rv5NZiezkudUSahy+eSSUAICm5uMwIvoddCICs+JTilakZY5KjSGNuP/L6kceRm/pJgdPB48mJPrZcFzZz9Zp+jsfvfAR9Lw/YvgyZH9RmZ2WrjLqCD7ubNbqzWPiDGHQz+rOHyNzw8CZstn7pXT7fYRfCY4+AitXD6qfsbdB4sck/b9TVTqjlFZTqDfvHEeEJ2mxYlFpnDq1OTmuh/kdl16AbA+FowZI1KjK47W0a7YDHHE/kR7rAsOplF726CL+UHGVM0YPFFwkW3tMc8gbAAZkJHQDwHeRGjN9oySrA/k5YzxmowNjZaCoU2AWggGCWggGxVMEgGxCYsBsEmLBYMQESIWNRChRECQaxRYd4Gg0xQYoJdBCYFoNFvI3CMtcmhl9hVQVFgdDYnuj1UfHBN+hyncZcFilXmZSzZraDq1v6wePHGHREnOUupW7SSfr2A4sbd5uPWOR2qrcTZpOVRrMdmlKbmg3ANrdoUHuAhM1UHXod/JJpOvYscW+uoz0jnAdoDDzHnFVcQckbv3X9Cm2WnjMwB+yfAn5wvT/cwdHzGSZo5yAEk36eq3TGt0a4t1wZjanHlfk5Utg1mW5GoAB3X4m/pHP1eZOO2IEHFTSXm1ZImuVoy3HN5WN/hGZ/sTdJ1mv2ZjJla7+82nQNB/mFqCXJxs2sy5FTfA/hsvNOljpYeANz5CBycRYGmW7LE2O2M3JSov2svm2b0WExjTivazXml4Zv3owd4fRgs6rsp/4NPwL+ox0sC+mjR/x/zyMhshOIqT1h7+OhPfbxhWG+9f5JibcmjZY+oM5X4lde1ghPmPONzXNmjRqo16Wv5lLtWn+n+OUfymM+sXgHY1aj/wBin2kfKJHUqnzY/GObkXRewWoybPF+/wD0JkxeVoz9wkDscZh3XB8Yrriv0f8AU0ZIpza/5R/oZGQ9nX8S+ogWuDh4nWRfKOhYoP4Bzr/6o6v9PdCIx+nF/vHRyftZL93+5E9kU+5nfil/8oz6+FTx/JyZcwZuMc2tkUrrLnuELXyjI7XsQDqoNtSN8U5anJujBJqLrkzRwp0yPtbNz0VR/SnD/wBtoRim5yxya5UkHs22vY59JX+DLfeA78t4+lYftXwcyb8bMVhT/wAQe1/WOdo1Wqf5NeV/RX4Om4RrWTWHSOHQXaNOpj4l8Gjs51imyHg+Jla6eh920qYB0DKFaw/e6MXSdHRj4pzh/nQyftIoOSqyRumC/eND5ZYRnhTsy5eu71HPZst6on7Mpz3kqPiYVFcjdKrbf+dS49q9RzpSfiP9oQD1MPykzusUV62c6YwkwNg3ghbYhiANgGCBs9eLAYhMWCJeLBEJiFA3iEoERCIIRCwhFBWLeKLQt4oOw5W+An0GQ6lnLmRkqmaC7woBpczpCEjuI+Eep03OGHwcrJ97IlFUkzLE6Dd4iE4c83qJY5dPIbkgljUkXmLDPVy+tpR/IhPpC+0IWo/I7s/maRp5s4C2cgaDeQOuMsnR6JNdSXRz1dZigggqdxB1WzW8L+MUqfQqcrp+/wDUyGykppdTNU7gGA7nW3lGbDFxzMHTfe4l7t8x+jIfw37i4+UM1f7MuXEZL3MXh6A6neI5kY8Mz45Vlj8o1lRPH0AjiW79FPzg2/o0diUfrN/uswkholHnGy72Wl5qgdQJ7zZR6xnzfbXubdD97foi49pc7LMSWT7vwVR6kwyUayNelImWf0Yv1bZjBUjpi9rMdnWdk2BpJYLBbopBPaTHTwLwJG1dItKyXS4dJl3IKLc3ORbE+A1hyikFul0jGihr8YE2tMsH3EYt1MWSy9ygeMLc/qUN07SnsXkhdp29ztU/kaF6z9mzVp1dfP8AcqMfoJs0Smly2ZQii4Btfjr2xhlCTppeQjVQ3ramrtvlj2EI6y3R1Iug3g+8tj84GEHUk0bU/DBvqv8AwxFc2WcB0P8A8tIqCuDfscXJHZqK/e/U6ViJvQzB/U85ZjJF/Tj/ANjpZV9SX/UqPY5Uc+cOuSfNxFdox8eN+5xV9jC9txtNkt0GcP8A4zDdGvrZor1QiLqMfg2uITM1C/XLfzlxy4R2pf8AYZP7n8GFkk/QD/UHhkUeto+l4l4V8HGk/EZvZvDWM9ncWQMST9zNcnv0HfCdNp5QySm/O6HZMqcFFG62XmB5kxr2uX1005vEntgdS/HXsdHRqsDfuTVpZQa5mLcCwYISbdGa17RkdHTUp9VHkofadRh6dJqHOJZAzWN/snQ9qnuheVXEyZU9r3Kmnf4ZW+ymVeZNP9NR3sSR5CEY14hml4xykD7UqhDNUa8oCxv/AC8mTa1um4vB5OoOsaUYL2M1s1hH0ueJWYywQSXyFwthpcAi1zpcmMubJ3cdxjxY3N0WWP7BVdMpmFVmSwLkobso6WlnUd17dMKxazHkdLhlSxNdOTOUVK81gkpGmMdyqCT26bh1xqclFWxMYSl0Br6SZKcpNUo43qd+u46aEdYi4tSVoXOLTpkYmCAbPExYLBLRZTALRChM0QgQiEFEQtBXiixbxCz14ouwlNoGStDYvkvaLA6iZK5aXKaYmuqFWOm/mA5vKMrcU6bNSi3yiww26XDCxKEW4gkaAjgQeEel0j+hE5WX72eWjJdW0FlCkdJuTe/ePCD7pd73ntRN/h2lxcNUSzfco48QhX5QnWOO1fJr7O/aFnimELVWu5GW3u2b+W2sc2cFkVHYnGMl1HMMppdCAZkwqrMSC4tc5bELprpaKjFYyRcIxcU+ozhjh555M5s26wNybcB3QtSTyWgsWWCz7r4oudt8LmmgLGWwEtczFrC31gOgJvug863QaJPVYrmlLq1RzzBnGZAdRmUEdIuLiMGNcmSbrk7niGyVGKaZanTRHIuXbUKSDzmMb3ih6GF67US4c3R81irNhw0jG4KzT1Olew+mlzZ9QJqJMsksrmUNbnNe193DwhuKEX1QGTLPHHwNr4LL270MqWlM0uWiEzJgJVVUkZQbEga6wzLFKPCFYMs5vxNs5ADGY1m89lla82ulSHmM0rK45MsctgpIsOFj0QzE3uJLNOMXtZ0z2j0Munw+dNkgpMHJ5WDvcZpiKbXPQTGubqLMkNZmlKnI5n7JZSzcRCzBnDS5t7k6kZTcnp0jNh+6zRLNPHFuDpnQ/a7h8qVh7TJahHV5IVgWzAFwpAN+gkQ7LzB2Iw6vM5U5MpvY5RpVSZxnl5hWYqr9bNWwKA/yMOMKwQW0fqNbmjVS/oV3thmGjnSEp2dA8ty4Ls9yGAGswkjS+6JngqL0+tzPz/kv7HPJ0tpjobgliLkkAa21J3CMUKXhHubnPdLlnZm2aqWpmTk95LavLtYpa2+AWiy93t462asnaWn73dflXQ5RsNtMtEzs6M4cJbKRcFSentiazSvNtp1TMEciUa9Ttezs9cQkLU/RwVctbOyX5pKkkG4BuDugYaOduTSbfnbX6MyzyKHFmV222yl0rTaR5DhwtxlaWUOdeaSb3HgYCfZ86S4XN+f9goZLt9Stw+XMWm5NqWexLE35KZaxC7zl6o9pjnGlyjmyi3IyeKbTKoZEW2pBUDKLjgx4xny66MeI8sfjw3yzRez0s8hydWcTT0XOgA8oxwm5231OziShhj8jOIbKYm8yYyPycsm4X6QRZQANy3tvv3wEoSb4Yhzbl93n7mgrKYfQ3lTnlguAPfF75SrHXcIJ8Kma5zjN17NMe9huGyZlNMZk+sWcQWDMCRkUjcbcTCsfFnPyajJjxpRfD+Ch9ueGJKnU5loQCkzMbsedmWwJJ7fOKyPkrvsuZXLmir9llFmeY2ZgCVQgG1xYsSRuNtLX3Xjm62SUUjZpbUXI6k0+3N3gb7jeOkRzYKuWNavxFTR0UqUWEpFlB2LOU0LE67z18Nwh890qbd0BGSXCM/txKDUsxzJV8q80hMzqCRz829ANSTusI06e93UzaiXh6HI3MdQ5zEUXiAiFYsoQrFlCZYoliiIQIRAhREIj0UWLFBGi2BEtqq0xFfmOUDDMA6jNcLuJsG3wjUNqPBowJOXJ19ZK5Q8rS4GYWym9uzyjlSk91SOlHpwZzanDOXSa6KVnImYMp/1MurSyBoTbc0bdPqJYkoqXDfQTmwxyctcm4wzYmiKLM5IsSA2sxyuov7t7W6o7y1E2upxHwzg9ZRzw7gSpts7KDkbLoxA5xFvOOPk2ubtnVxRlsTpnSvY9IemmzuXKJyiS8o5RCbqzXGh387dDNLOFtIDV4pqKZZ+16i+lCQsqZLvLZy123AgC2gOsXq80YxorQ4ZybfRGd2bw9qebKctmyspOVXOgOtjbXSMePUrcuDdPTPa+TpG1FZLqKGbKltnM6XMlpYW51iP5rWsY25tTihG2+pzMOnyOXTocvothJ2YDlANRdre72C+pjj/66EeUdWWGKV2b6bTzRKEozprixBLOSxvpr0310OghMu08svPgXjw4bvaZ+fsLSqDeUCSLltxFhbQbt/oYBa/JfUdHu5eRKwfZhKSwkgrMchmfMbhQQcv4dLW64NdoT3WBtxyi/Qh4nsx9NnNPntMK3JCZ2C2sBYLeyjT+W17awzJ2lN/JFgw46QdL7P6cWBljnHMb6kDQBb8O7pMZpa7I+jCeTGk6ReUeABXzS/qll6JkspLWsWJA0FtLCKhqpR8V8gTzrbtau+pcVFBy6Zag8ooCgob8mxU3zspOrX7uaNI05u0suRVHgw1CEriv4lXT7LSUnibLHJMosOT5gAItbTXdvjPHXZY9HyaJZE401Y7iOFGpmIJ0x3lqA3JFry2YHmMy7mI1Ot9bdENl2plnHaAoY4LclzZKwzDxJZ3lEpmIuqmycwWvl3awvF2hlx9C8rU6UlZDxPZeTUrmqrz31AZzZlBOirltYC/lrBZO0c03YMHGDqKRSVns2p8rckXRrHLdiyqeBIOpHfEhrp7vEhiyRfkbb/t5Fp2bLMfIQjBQpOYrwuRp1x6CGpxyx95fBhyaafe7V58o+fP+4tYVzrLGW5sM1iR0gEDTttGKWsw31N8dPJKrVnYvZbNemokkTpMxXQzDfmFSGcsADmvfndHCHw12BKtxjz6ae7y/ic49p2GVFXXzZsqnnFSiAXUX5q2J32AvuiPVYpO1IZj02SMeTuWG4nKNOrGbLAVUDkuoCsVHNa55p13HWN25Vfkc+UJbqrk+U8XH187o5WYR2F2sYzyfJshFqKG5VbMUZVmOoHAOwHgDETY23VH0x7N8szDaZyqljKUFiASSuhJPE6RpT4RjzSe/qc72n2blCtq6mcofNM+rln3AoRAXYcdQQBu048ONrdXJZO7h+X+h2Oz9Kpw3TL72dTkRG5BTLU3ZyFbIWGmjHS/ZutGbLrM2Loy9TixtVSLLH5MuqOWcizBqOdfeDpu67Rles1EnbkXixKEK8mVdDs3IpwXpwyZsrFc7FTow3MTbew8IGWqyzrfyMxVFuNdSfKN+gaEWvew7eP8AgQcJbgpqiNN3dhtb8Rt8j3RsiYmYTaraibTVCpKy81DcMCyNm0HN03WJ3/zGNuDEpRbZlzZGpUjnjEE8Bqdw0HYBw6o20ZLGohQZiygbRCC2iFiRARYhBRELFiiwXimGjd+zHClPKVbmwlnInRmI5xPT7ygdpjLqJOlFGjB1bZ0ilmZbanKbqbm5vv1vvtr4xzpq0dDHwMT6dmJZWyDQj7XZr1wtZorijR3VvqT6adNSVk5V8oFt+oA0ABGsO/8A0cnRCP8AQ4btojyMNQDUXJ1uSTYcT++mMk88m7NVJKh8UqZgAoAXU6bjoQPSB7+aXUppVbHuTzHtF+7cvidYU8jJdIKplhdLakHt04ecVGb6gxluJFHIVRYADKPM6k/vpgJzcnbEzd/kdo9bnwhcisvFIdYXYdWpgRfSIs9LlR0kX7F/yYskHSbAqW989iDv3/CLLgui/IJ5uVR/MVHdvPlEXJf3W/QeMznt1L+/WCrkXt8K+RBN5idevr8xErgvZ42SJc3m9sWlwKlDxASp2h67xVdQpQ5R6TNGZj+9IijySUPCkelTOZ3epiJcElHxBvNtlH3h84uilG7fsK83mE9AY+F4nkUoeJL4G0kqFItuAHzirdVYTlJux4yx1W0gWmBbF0A7YiROWwJYuDfpi7ZcuGhhJILFTaxUFhbQtwJHG0aFqsqjsvgOVVu87MLjuxsqbnYJYmYAAOznEcde2H4tZKNGzbCfEvSxyj2JMsLlMtLlVYiUtwl9QCdeJ3kxUtbufN/xIsmONqK/kaTA9n0py4DMwIOm5QD7wyLzTc63tAPXZWqi6M2Sakk0h9MOlCXqiNYneoPG9t27qjO8k27sJ5J7uGSJbKF5oAFjzQAB2WgWm3yA4u6ZU1dWuuml736iN/gfyw5QZpimiIJpsB0XHi1x5hhB7RnnaI6uG38N3D99MNUdvQFyvqE0s779B7APlcHuhyyMzvGc99pGDsrCfqRojno15vmSO8R0tJkTW0warHTtGDMbTIeiFHrxCWevEKFvE5IDEILeIWLEILELQBgWGjpuxqCZRS5JLJz2dwo5zi5Km5FlGouTf3F06MOfKoyb/Bsw4ZT4/Jp8PQzGu3uqeatyVW2l7n3jv1PTwjm58vodXFi2q2WpNzbo9YyeQ5eo6/vKnVmPoPj4RXlYCfVkoqB5/wBq6nzgUK3N/wCeow4si/amZR3ubnwBHhF9WEn4vZfoT6cAknrI7l0HnAMRO0v88yEVDzuUJ0VWyjh7wu3iB4dcEm9tDa2woNqi0q/FtfHX0tE28lbbn8D1G1kH76/S0C1bByK5DkmboW4sQB4//pimBKPNegazLzD0KLRT4BcagvcDNfIPxv4aD4QIVVf4QlSfrpQ6MzeC2g49CQX05Maz82a3WR3DT4QQVcxQVVMsFXq9AIuioK22Ou9kH74GCQKXiGpUzm3/AHvED5hyXIlBNvfvgq5KyRD5Wydy+sRR4Kq5fxDnTfrEHW3kBBbQYrwMWbO+qP4fWB2kUfH+R9pmh7oCgVHlCvP1EW0UocHnm6Du+ESiKPIqzebf974GiOPI1InfWH8IMW4hTj4PyBSi4HU5v4CKaCycfwJM9hlHjA7eBUE7G2qN8OWMLYRWn6MO+HPDwGmrGJMzmPb98YDZ4kMn1TKaqbeP3bn/ADEaVEFzGJNRp1/HePzKfGI8YSmLnFz49xi1FkbHpc3T1HjceGaLURbkBVS1dWSYA6kFWB3G2h8VN4fC4u0InUupxjH8IamnvKbUDVD9pCSFbyIPWDHWxz3xs5s47XRW2hgsQiIQQxCCRCHhEKFiixREIhbxAixwDB3qJlgDkB57cAOi/EnojPnzLHH38jVp8Dyy9vM63T0IkSgALMwtp/Kg/fnHDcnOVndjGMVSLamUSpRY8BCH4pUW35BUqHKt/eZvgSYqXmRyFpmzTnPQQo7Bp63iSVRQP+0kYi1kNv8Apv4sQIGC5Aj1/ItQ1p8lejM3gLD4RaXDZS+xhU88iUv2mAA/E2p9b90C42y3FOXsFUrYMF4BZa/iJ18AAYGmVF8pv3ZGrxqqDqHw9LQyIcP+TJdS9ksOOg/3WA8rQCjbAivFyPyrXUfZF+86DyiOIuXR+4FG+jt1n9+kRwCyLlIfSwt1IBAbAHb/AIjTH68fgPrFqNIJL6Ve5HmPaS3Xb8x/zBJBpeNAV5+sUfdB8dINdCY+jJdUwCdx9BFIXFeIYDc2WOlgPJj8BFJWw2uWBhbb+0+sMaJPoLUEhf8Aank0FHoD5js1vrk7HPpBVwCvtY3Uv/D9qLApclr7vySDO07xAqBK5G50/nL3wWyyINpund8RFKJK5E5e6Hv9DFbeSUM0c7nJ1yl+EScQmrT+R2mqLZh9/wBQIGUCpRs9NqOEMhjtAuosZaZfvjTijwhWR02gRvHX8Icl5MU35oTcHHT8v8RmlGsiNClcLKs6+I81vD6EkaXL3d3mpMW0XuPZdQR2fL1EWkRyPS2sereOzX5ecSiN2Szbu08LWv4H8sEgGZL2k4dylOJ43yjr1pMyX8GKnxjVppVKvUzZ42rOYZo3GQS8WUITEKBiFnohQsUWLEIScNozOmBBx3noHT6eMBOe1WNhHczruA0Cy0loosoJPfuueneY5OROVt9TrY8ijUUWmJNd+wKPOFwxVEJ5+R7EZl5Nuz1EBjw1Oy5ZuByVPsZXUWv4RHh6k76yPQzLO3b/AJg5YbQCzEitqLj/AGp5PcwEcAfeoGon/wASjfdYRUcPhoneqqEoZl3QHdLW58LegPjBSxJKyllbHJFRcoeJzzT2scieC5oV3IbmkR/pJZ83WxHYNBBxw0inm4pEmfNJdF7T4aCCWGkB3vUkfSdXI7O4CIsKB70QTbSe257oFYk2F3nNkppmv+1R3nSEvHwGpIiPUfWzW4InwJ+UCocDP9qQM1+YF+/LXwW59IjhyFF838i1sz67sVf1AxFHwlQ4RIxB+Z3H0WBiio9QV1Er8YP5T84FcBPqz2Hy9W7TFyYMugdfoH/AT4NBQYPp8iTW/iEH3W87QxfaCujIk1/qFH3V+Ig4opvxDk17X6ivrAoJoSpbnL3/AAgo8oF8DjPze4+hgEgvMbpZl0Paw8otqpE8hqimc6V/SA9ImRcFp9QuUsz9qn1ETbwUmHNeG41QvIeD809RhsVVoVN3Q+549YPcdIYLQ1UP7/74QmS+oOj+z/JDIsT1Fvyrb1ggBoLYgdB9FA+MEUNruB/Cfyi/6YsgDJYr1H/HwiFjinm91v1D0IiIpjdfSiZImSzudGXuysAfyiGLhpi5K0ccnUmUkEWINj2iNm9kWKDV0NfRh0RO8ZO4gJ9FEX3jB/08Qfooi+9K/wBNE//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2" name="Picture 11" descr="birthday.png"/>
          <p:cNvPicPr>
            <a:picLocks noChangeAspect="1"/>
          </p:cNvPicPr>
          <p:nvPr/>
        </p:nvPicPr>
        <p:blipFill>
          <a:blip r:embed="rId6" cstate="print"/>
          <a:stretch>
            <a:fillRect/>
          </a:stretch>
        </p:blipFill>
        <p:spPr>
          <a:xfrm>
            <a:off x="1981200" y="1828800"/>
            <a:ext cx="5081158" cy="4191955"/>
          </a:xfrm>
          <a:prstGeom prst="rect">
            <a:avLst/>
          </a:prstGeom>
        </p:spPr>
      </p:pic>
    </p:spTree>
  </p:cSld>
  <p:clrMapOvr>
    <a:masterClrMapping/>
  </p:clrMapOvr>
  <p:transition advClick="0" advTm="12922">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childTnLst>
                          </p:cTn>
                        </p:par>
                        <p:par>
                          <p:cTn id="7" fill="hold">
                            <p:stCondLst>
                              <p:cond delay="0"/>
                            </p:stCondLst>
                            <p:childTnLst>
                              <p:par>
                                <p:cTn id="8" presetID="10" presetClass="entr" presetSubtype="0" fill="hold" grpId="0" nodeType="afterEffect">
                                  <p:stCondLst>
                                    <p:cond delay="6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0"/>
                </p:tgtEl>
              </p:cMediaNode>
            </p:audio>
            <p:audio>
              <p:cMediaNode numSld="999" showWhenStopped="0">
                <p:cTn id="12"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lvl="0" algn="ctr">
              <a:spcBef>
                <a:spcPct val="0"/>
              </a:spcBef>
              <a:defRPr/>
            </a:pPr>
            <a:r>
              <a:rPr lang="en-US" sz="2600" dirty="0" smtClean="0">
                <a:solidFill>
                  <a:srgbClr val="3D454D"/>
                </a:solidFill>
                <a:latin typeface="Arial Black" pitchFamily="34" charset="0"/>
              </a:rPr>
              <a:t>Numbering Years                                  Mesopotamia</a:t>
            </a:r>
            <a:endParaRPr lang="en-US" sz="2600" dirty="0">
              <a:solidFill>
                <a:srgbClr val="3D454D"/>
              </a:solidFill>
              <a:latin typeface="Arial Black" pitchFamily="34" charset="0"/>
            </a:endParaRPr>
          </a:p>
        </p:txBody>
      </p:sp>
      <p:sp>
        <p:nvSpPr>
          <p:cNvPr id="7" name="Rectangle 6"/>
          <p:cNvSpPr/>
          <p:nvPr/>
        </p:nvSpPr>
        <p:spPr>
          <a:xfrm>
            <a:off x="304800" y="4495800"/>
            <a:ext cx="8458200" cy="1077218"/>
          </a:xfrm>
          <a:prstGeom prst="rect">
            <a:avLst/>
          </a:prstGeom>
          <a:ln>
            <a:noFill/>
          </a:ln>
        </p:spPr>
        <p:txBody>
          <a:bodyPr wrap="square">
            <a:spAutoFit/>
          </a:bodyPr>
          <a:lstStyle/>
          <a:p>
            <a:pPr algn="ctr"/>
            <a:r>
              <a:rPr lang="en-US" sz="3200" b="1" dirty="0" smtClean="0">
                <a:solidFill>
                  <a:schemeClr val="accent3">
                    <a:lumMod val="50000"/>
                  </a:schemeClr>
                </a:solidFill>
              </a:rPr>
              <a:t>Learn more about history at</a:t>
            </a:r>
          </a:p>
          <a:p>
            <a:pPr algn="ctr"/>
            <a:r>
              <a:rPr lang="en-US" sz="3200" b="1" dirty="0" smtClean="0">
                <a:solidFill>
                  <a:schemeClr val="accent3">
                    <a:lumMod val="50000"/>
                  </a:schemeClr>
                </a:solidFill>
              </a:rPr>
              <a:t>www.mrdowling.com</a:t>
            </a:r>
            <a:endParaRPr lang="en-US" sz="3200" dirty="0">
              <a:solidFill>
                <a:schemeClr val="accent3">
                  <a:lumMod val="50000"/>
                </a:schemeClr>
              </a:solidFill>
            </a:endParaRPr>
          </a:p>
        </p:txBody>
      </p:sp>
      <p:pic>
        <p:nvPicPr>
          <p:cNvPr id="9" name="Picture 8" descr="logotransparent.png"/>
          <p:cNvPicPr>
            <a:picLocks noChangeAspect="1"/>
          </p:cNvPicPr>
          <p:nvPr/>
        </p:nvPicPr>
        <p:blipFill>
          <a:blip r:embed="rId2" cstate="print"/>
          <a:stretch>
            <a:fillRect/>
          </a:stretch>
        </p:blipFill>
        <p:spPr>
          <a:xfrm>
            <a:off x="2590800" y="2590800"/>
            <a:ext cx="3898270" cy="1630526"/>
          </a:xfrm>
          <a:prstGeom prst="rect">
            <a:avLst/>
          </a:prstGeom>
        </p:spPr>
      </p:pic>
      <p:sp>
        <p:nvSpPr>
          <p:cNvPr id="11" name="TextBox 10"/>
          <p:cNvSpPr txBox="1"/>
          <p:nvPr/>
        </p:nvSpPr>
        <p:spPr>
          <a:xfrm>
            <a:off x="533400" y="838200"/>
            <a:ext cx="3466270" cy="523220"/>
          </a:xfrm>
          <a:prstGeom prst="rect">
            <a:avLst/>
          </a:prstGeom>
          <a:noFill/>
        </p:spPr>
        <p:txBody>
          <a:bodyPr wrap="none" rtlCol="0">
            <a:spAutoFit/>
          </a:bodyPr>
          <a:lstStyle/>
          <a:p>
            <a:r>
              <a:rPr lang="en-US" sz="1400" dirty="0" smtClean="0">
                <a:solidFill>
                  <a:schemeClr val="accent3">
                    <a:lumMod val="50000"/>
                  </a:schemeClr>
                </a:solidFill>
              </a:rPr>
              <a:t>Music courtesy of Kevin MacLeod</a:t>
            </a:r>
          </a:p>
          <a:p>
            <a:r>
              <a:rPr lang="en-US" sz="1400" dirty="0" smtClean="0">
                <a:solidFill>
                  <a:schemeClr val="accent3">
                    <a:lumMod val="50000"/>
                  </a:schemeClr>
                </a:solidFill>
              </a:rPr>
              <a:t>http://incompetech.com/music/royalty-free/</a:t>
            </a:r>
            <a:endParaRPr lang="en-US" sz="1400" dirty="0">
              <a:solidFill>
                <a:schemeClr val="accent3">
                  <a:lumMod val="50000"/>
                </a:schemeClr>
              </a:solidFill>
            </a:endParaRPr>
          </a:p>
        </p:txBody>
      </p:sp>
    </p:spTree>
  </p:cSld>
  <p:clrMapOvr>
    <a:masterClrMapping/>
  </p:clrMapOvr>
  <p:transition advClick="0" advTm="6454">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chemeClr val="accent3">
                    <a:lumMod val="50000"/>
                  </a:schemeClr>
                </a:solidFill>
                <a:effectLst/>
                <a:uLnTx/>
                <a:uFillTx/>
                <a:latin typeface="Arial Black" pitchFamily="34" charset="0"/>
                <a:ea typeface="+mj-ea"/>
                <a:cs typeface="+mj-cs"/>
              </a:rPr>
              <a:t>Numbering Years                                  </a:t>
            </a:r>
            <a:r>
              <a:rPr kumimoji="0" lang="en-US" sz="2600" b="0" i="0" u="none" strike="noStrike" kern="1200" cap="none" spc="0" normalizeH="0" noProof="0" dirty="0" smtClean="0">
                <a:ln>
                  <a:noFill/>
                </a:ln>
                <a:solidFill>
                  <a:schemeClr val="accent3">
                    <a:lumMod val="50000"/>
                  </a:schemeClr>
                </a:solidFill>
                <a:effectLst/>
                <a:uLnTx/>
                <a:uFillTx/>
                <a:latin typeface="Arial Black" pitchFamily="34" charset="0"/>
                <a:ea typeface="+mj-ea"/>
                <a:cs typeface="+mj-cs"/>
              </a:rPr>
              <a:t>Mesopotamia</a:t>
            </a:r>
            <a:endParaRPr kumimoji="0" lang="en-US" sz="2600" b="0" i="0" u="none" strike="noStrike" kern="1200" cap="none" spc="0" normalizeH="0" baseline="0" noProof="0" dirty="0">
              <a:ln>
                <a:noFill/>
              </a:ln>
              <a:solidFill>
                <a:schemeClr val="accent3">
                  <a:lumMod val="50000"/>
                </a:schemeClr>
              </a:solidFill>
              <a:effectLst/>
              <a:uLnTx/>
              <a:uFillTx/>
              <a:latin typeface="Arial Black" pitchFamily="34" charset="0"/>
              <a:ea typeface="+mj-ea"/>
              <a:cs typeface="+mj-cs"/>
            </a:endParaRPr>
          </a:p>
        </p:txBody>
      </p:sp>
      <p:sp>
        <p:nvSpPr>
          <p:cNvPr id="5" name="Rectangle 4"/>
          <p:cNvSpPr/>
          <p:nvPr/>
        </p:nvSpPr>
        <p:spPr>
          <a:xfrm>
            <a:off x="3505200" y="1143000"/>
            <a:ext cx="4343400" cy="5016758"/>
          </a:xfrm>
          <a:prstGeom prst="rect">
            <a:avLst/>
          </a:prstGeom>
        </p:spPr>
        <p:txBody>
          <a:bodyPr wrap="square">
            <a:spAutoFit/>
          </a:bodyPr>
          <a:lstStyle/>
          <a:p>
            <a:r>
              <a:rPr lang="en-US" sz="3200" b="1" dirty="0" smtClean="0">
                <a:solidFill>
                  <a:schemeClr val="accent3">
                    <a:lumMod val="50000"/>
                  </a:schemeClr>
                </a:solidFill>
              </a:rPr>
              <a:t>AD refers to the anno Domini, a Latin phrase that means “the year of the Lord.” The years before the birth of Christ are numbered backward from his birth. The year before AD 1 was 1 BC, or one year “before Christ</a:t>
            </a:r>
            <a:r>
              <a:rPr lang="en-US" sz="3200" b="1" dirty="0" smtClean="0">
                <a:solidFill>
                  <a:schemeClr val="accent3">
                    <a:lumMod val="50000"/>
                  </a:schemeClr>
                </a:solidFill>
              </a:rPr>
              <a:t>.”</a:t>
            </a:r>
            <a:endParaRPr lang="en-US" sz="3200" b="1" dirty="0">
              <a:solidFill>
                <a:schemeClr val="accent3">
                  <a:lumMod val="50000"/>
                </a:schemeClr>
              </a:solidFill>
            </a:endParaRPr>
          </a:p>
        </p:txBody>
      </p:sp>
      <p:pic>
        <p:nvPicPr>
          <p:cNvPr id="10" name="601-grid.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11" name="601-grid.mp3">
            <a:hlinkClick r:id="" action="ppaction://media"/>
          </p:cNvPr>
          <p:cNvPicPr>
            <a:picLocks noRot="1" noChangeAspect="1"/>
          </p:cNvPicPr>
          <p:nvPr>
            <a:audioFile r:link="rId2"/>
          </p:nvPr>
        </p:nvPicPr>
        <p:blipFill>
          <a:blip r:embed="rId5" cstate="print"/>
          <a:stretch>
            <a:fillRect/>
          </a:stretch>
        </p:blipFill>
        <p:spPr>
          <a:xfrm>
            <a:off x="4449763" y="3306763"/>
            <a:ext cx="244475" cy="244475"/>
          </a:xfrm>
          <a:prstGeom prst="rect">
            <a:avLst/>
          </a:prstGeom>
        </p:spPr>
      </p:pic>
      <p:pic>
        <p:nvPicPr>
          <p:cNvPr id="7" name="Picture 6" descr="Dionysius.png"/>
          <p:cNvPicPr>
            <a:picLocks noChangeAspect="1"/>
          </p:cNvPicPr>
          <p:nvPr/>
        </p:nvPicPr>
        <p:blipFill>
          <a:blip r:embed="rId6" cstate="print"/>
          <a:stretch>
            <a:fillRect/>
          </a:stretch>
        </p:blipFill>
        <p:spPr>
          <a:xfrm>
            <a:off x="838200" y="1752600"/>
            <a:ext cx="2425854" cy="3950461"/>
          </a:xfrm>
          <a:prstGeom prst="rect">
            <a:avLst/>
          </a:prstGeom>
        </p:spPr>
      </p:pic>
    </p:spTree>
  </p:cSld>
  <p:clrMapOvr>
    <a:masterClrMapping/>
  </p:clrMapOvr>
  <p:transition advClick="0" advTm="12922">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childTnLst>
                          </p:cTn>
                        </p:par>
                        <p:par>
                          <p:cTn id="7" fill="hold">
                            <p:stCondLst>
                              <p:cond delay="0"/>
                            </p:stCondLst>
                            <p:childTnLst>
                              <p:par>
                                <p:cTn id="8" presetID="10" presetClass="entr" presetSubtype="0" fill="hold" grpId="0" nodeType="afterEffect">
                                  <p:stCondLst>
                                    <p:cond delay="6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0"/>
                </p:tgtEl>
              </p:cMediaNode>
            </p:audio>
            <p:audio>
              <p:cMediaNode numSld="999" showWhenStopped="0">
                <p:cTn id="12"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lvl="0" algn="ctr">
              <a:spcBef>
                <a:spcPct val="0"/>
              </a:spcBef>
              <a:defRPr/>
            </a:pPr>
            <a:r>
              <a:rPr lang="en-US" sz="2600" dirty="0" smtClean="0">
                <a:solidFill>
                  <a:srgbClr val="3D454D"/>
                </a:solidFill>
                <a:latin typeface="Arial Black" pitchFamily="34" charset="0"/>
              </a:rPr>
              <a:t>Numbering Years                                  Mesopotamia</a:t>
            </a:r>
            <a:endParaRPr lang="en-US" sz="2600" dirty="0">
              <a:solidFill>
                <a:srgbClr val="3D454D"/>
              </a:solidFill>
              <a:latin typeface="Arial Black" pitchFamily="34" charset="0"/>
            </a:endParaRPr>
          </a:p>
        </p:txBody>
      </p:sp>
      <p:sp>
        <p:nvSpPr>
          <p:cNvPr id="5" name="Rectangle 4"/>
          <p:cNvSpPr/>
          <p:nvPr/>
        </p:nvSpPr>
        <p:spPr>
          <a:xfrm>
            <a:off x="304800" y="563940"/>
            <a:ext cx="7543800" cy="4524315"/>
          </a:xfrm>
          <a:prstGeom prst="rect">
            <a:avLst/>
          </a:prstGeom>
        </p:spPr>
        <p:txBody>
          <a:bodyPr wrap="square">
            <a:spAutoFit/>
          </a:bodyPr>
          <a:lstStyle/>
          <a:p>
            <a:r>
              <a:rPr lang="en-US" sz="3200" b="1" dirty="0" smtClean="0">
                <a:solidFill>
                  <a:schemeClr val="accent3">
                    <a:lumMod val="50000"/>
                  </a:schemeClr>
                </a:solidFill>
              </a:rPr>
              <a:t>When referring to dates before the birth of Christ, the higher the number the earlier the year. Since </a:t>
            </a:r>
            <a:r>
              <a:rPr lang="en-US" sz="3200" b="1" dirty="0" smtClean="0">
                <a:solidFill>
                  <a:schemeClr val="accent3">
                    <a:lumMod val="50000"/>
                  </a:schemeClr>
                </a:solidFill>
              </a:rPr>
              <a:t>we</a:t>
            </a:r>
          </a:p>
          <a:p>
            <a:r>
              <a:rPr lang="en-US" sz="3200" b="1" dirty="0" smtClean="0">
                <a:solidFill>
                  <a:schemeClr val="accent3">
                    <a:lumMod val="50000"/>
                  </a:schemeClr>
                </a:solidFill>
              </a:rPr>
              <a:t>mark </a:t>
            </a:r>
            <a:r>
              <a:rPr lang="en-US" sz="3200" b="1" dirty="0" smtClean="0">
                <a:solidFill>
                  <a:schemeClr val="accent3">
                    <a:lumMod val="50000"/>
                  </a:schemeClr>
                </a:solidFill>
              </a:rPr>
              <a:t>years from a </a:t>
            </a:r>
            <a:endParaRPr lang="en-US" sz="3200" b="1" dirty="0" smtClean="0">
              <a:solidFill>
                <a:schemeClr val="accent3">
                  <a:lumMod val="50000"/>
                </a:schemeClr>
              </a:solidFill>
            </a:endParaRPr>
          </a:p>
          <a:p>
            <a:r>
              <a:rPr lang="en-US" sz="3200" b="1" dirty="0" smtClean="0">
                <a:solidFill>
                  <a:schemeClr val="accent3">
                    <a:lumMod val="50000"/>
                  </a:schemeClr>
                </a:solidFill>
              </a:rPr>
              <a:t>set </a:t>
            </a:r>
            <a:r>
              <a:rPr lang="en-US" sz="3200" b="1" dirty="0" smtClean="0">
                <a:solidFill>
                  <a:schemeClr val="accent3">
                    <a:lumMod val="50000"/>
                  </a:schemeClr>
                </a:solidFill>
              </a:rPr>
              <a:t>point known </a:t>
            </a:r>
            <a:endParaRPr lang="en-US" sz="3200" b="1" dirty="0" smtClean="0">
              <a:solidFill>
                <a:schemeClr val="accent3">
                  <a:lumMod val="50000"/>
                </a:schemeClr>
              </a:solidFill>
            </a:endParaRPr>
          </a:p>
          <a:p>
            <a:r>
              <a:rPr lang="en-US" sz="3200" b="1" dirty="0" smtClean="0">
                <a:solidFill>
                  <a:schemeClr val="accent3">
                    <a:lumMod val="50000"/>
                  </a:schemeClr>
                </a:solidFill>
              </a:rPr>
              <a:t>as 1—there </a:t>
            </a:r>
            <a:r>
              <a:rPr lang="en-US" sz="3200" b="1" dirty="0" smtClean="0">
                <a:solidFill>
                  <a:schemeClr val="accent3">
                    <a:lumMod val="50000"/>
                  </a:schemeClr>
                </a:solidFill>
              </a:rPr>
              <a:t>is no </a:t>
            </a:r>
            <a:endParaRPr lang="en-US" sz="3200" b="1" dirty="0" smtClean="0">
              <a:solidFill>
                <a:schemeClr val="accent3">
                  <a:lumMod val="50000"/>
                </a:schemeClr>
              </a:solidFill>
            </a:endParaRPr>
          </a:p>
          <a:p>
            <a:r>
              <a:rPr lang="en-US" sz="3200" b="1" dirty="0" smtClean="0">
                <a:solidFill>
                  <a:schemeClr val="accent3">
                    <a:lumMod val="50000"/>
                  </a:schemeClr>
                </a:solidFill>
              </a:rPr>
              <a:t>year 0—3500BC </a:t>
            </a:r>
          </a:p>
          <a:p>
            <a:r>
              <a:rPr lang="en-US" sz="3200" b="1" dirty="0" smtClean="0">
                <a:solidFill>
                  <a:schemeClr val="accent3">
                    <a:lumMod val="50000"/>
                  </a:schemeClr>
                </a:solidFill>
              </a:rPr>
              <a:t>was more than </a:t>
            </a:r>
          </a:p>
          <a:p>
            <a:r>
              <a:rPr lang="en-US" sz="3200" b="1" dirty="0" smtClean="0">
                <a:solidFill>
                  <a:schemeClr val="accent3">
                    <a:lumMod val="50000"/>
                  </a:schemeClr>
                </a:solidFill>
              </a:rPr>
              <a:t>5500 years </a:t>
            </a:r>
            <a:r>
              <a:rPr lang="en-US" sz="3200" b="1" dirty="0" smtClean="0">
                <a:solidFill>
                  <a:schemeClr val="accent3">
                    <a:lumMod val="50000"/>
                  </a:schemeClr>
                </a:solidFill>
              </a:rPr>
              <a:t>ago.</a:t>
            </a:r>
            <a:endParaRPr lang="en-US" sz="3200" b="1" dirty="0">
              <a:solidFill>
                <a:schemeClr val="accent3">
                  <a:lumMod val="50000"/>
                </a:schemeClr>
              </a:solidFill>
            </a:endParaRPr>
          </a:p>
        </p:txBody>
      </p:sp>
      <p:pic>
        <p:nvPicPr>
          <p:cNvPr id="10" name="601-grid.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11" name="601-grid.mp3">
            <a:hlinkClick r:id="" action="ppaction://media"/>
          </p:cNvPr>
          <p:cNvPicPr>
            <a:picLocks noRot="1" noChangeAspect="1"/>
          </p:cNvPicPr>
          <p:nvPr>
            <a:audioFile r:link="rId2"/>
          </p:nvPr>
        </p:nvPicPr>
        <p:blipFill>
          <a:blip r:embed="rId5" cstate="print"/>
          <a:stretch>
            <a:fillRect/>
          </a:stretch>
        </p:blipFill>
        <p:spPr>
          <a:xfrm>
            <a:off x="4449763" y="3306763"/>
            <a:ext cx="244475" cy="244475"/>
          </a:xfrm>
          <a:prstGeom prst="rect">
            <a:avLst/>
          </a:prstGeom>
        </p:spPr>
      </p:pic>
      <p:pic>
        <p:nvPicPr>
          <p:cNvPr id="11266" name="Picture 2" descr="http://1.bp.blogspot.com/-uPOa2vw23rM/UbwDqcKloaI/AAAAAAAAA1U/NgBs-3gAmNk/s1600/Julian_calendar.gif"/>
          <p:cNvPicPr>
            <a:picLocks noChangeAspect="1" noChangeArrowheads="1"/>
          </p:cNvPicPr>
          <p:nvPr/>
        </p:nvPicPr>
        <p:blipFill>
          <a:blip r:embed="rId6" cstate="print"/>
          <a:srcRect/>
          <a:stretch>
            <a:fillRect/>
          </a:stretch>
        </p:blipFill>
        <p:spPr bwMode="auto">
          <a:xfrm>
            <a:off x="3761678" y="1676400"/>
            <a:ext cx="4544122" cy="4657726"/>
          </a:xfrm>
          <a:prstGeom prst="rect">
            <a:avLst/>
          </a:prstGeom>
          <a:noFill/>
        </p:spPr>
      </p:pic>
    </p:spTree>
  </p:cSld>
  <p:clrMapOvr>
    <a:masterClrMapping/>
  </p:clrMapOvr>
  <p:transition advClick="0" advTm="12922">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childTnLst>
                          </p:cTn>
                        </p:par>
                        <p:par>
                          <p:cTn id="7" fill="hold">
                            <p:stCondLst>
                              <p:cond delay="0"/>
                            </p:stCondLst>
                            <p:childTnLst>
                              <p:par>
                                <p:cTn id="8" presetID="10" presetClass="entr" presetSubtype="0" fill="hold" grpId="0" nodeType="afterEffect">
                                  <p:stCondLst>
                                    <p:cond delay="6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0"/>
                </p:tgtEl>
              </p:cMediaNode>
            </p:audio>
            <p:audio>
              <p:cMediaNode numSld="999" showWhenStopped="0">
                <p:cTn id="12"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lvl="0" algn="ctr">
              <a:spcBef>
                <a:spcPct val="0"/>
              </a:spcBef>
              <a:defRPr/>
            </a:pPr>
            <a:r>
              <a:rPr lang="en-US" sz="2600" dirty="0" smtClean="0">
                <a:solidFill>
                  <a:srgbClr val="3D454D"/>
                </a:solidFill>
                <a:latin typeface="Arial Black" pitchFamily="34" charset="0"/>
              </a:rPr>
              <a:t>Numbering Years                                  Mesopotamia</a:t>
            </a:r>
            <a:endParaRPr lang="en-US" sz="2600" dirty="0">
              <a:solidFill>
                <a:srgbClr val="3D454D"/>
              </a:solidFill>
              <a:latin typeface="Arial Black" pitchFamily="34" charset="0"/>
            </a:endParaRPr>
          </a:p>
        </p:txBody>
      </p:sp>
      <p:sp>
        <p:nvSpPr>
          <p:cNvPr id="5" name="Rectangle 4"/>
          <p:cNvSpPr/>
          <p:nvPr/>
        </p:nvSpPr>
        <p:spPr>
          <a:xfrm>
            <a:off x="1828800" y="1676400"/>
            <a:ext cx="5638800" cy="4031873"/>
          </a:xfrm>
          <a:prstGeom prst="rect">
            <a:avLst/>
          </a:prstGeom>
        </p:spPr>
        <p:txBody>
          <a:bodyPr wrap="square">
            <a:spAutoFit/>
          </a:bodyPr>
          <a:lstStyle/>
          <a:p>
            <a:r>
              <a:rPr lang="en-US" sz="3200" b="1" dirty="0" smtClean="0">
                <a:solidFill>
                  <a:schemeClr val="accent3">
                    <a:lumMod val="50000"/>
                  </a:schemeClr>
                </a:solidFill>
              </a:rPr>
              <a:t>Non-Christians often use the term CE in place of AD. CE refers to “Common Era” or “Christian Era.” BCE can describe the era preceding the Common Era. This can mean “Before the Common Era,” “Before </a:t>
            </a:r>
            <a:r>
              <a:rPr lang="en-US" sz="3200" b="1" smtClean="0">
                <a:solidFill>
                  <a:schemeClr val="accent3">
                    <a:lumMod val="50000"/>
                  </a:schemeClr>
                </a:solidFill>
              </a:rPr>
              <a:t>the </a:t>
            </a:r>
            <a:r>
              <a:rPr lang="en-US" sz="3200" b="1" smtClean="0">
                <a:solidFill>
                  <a:schemeClr val="accent3">
                    <a:lumMod val="50000"/>
                  </a:schemeClr>
                </a:solidFill>
              </a:rPr>
              <a:t>Current Era</a:t>
            </a:r>
            <a:r>
              <a:rPr lang="en-US" sz="3200" b="1" dirty="0" smtClean="0">
                <a:solidFill>
                  <a:schemeClr val="accent3">
                    <a:lumMod val="50000"/>
                  </a:schemeClr>
                </a:solidFill>
              </a:rPr>
              <a:t>,” or “Before the Christian Era.”</a:t>
            </a:r>
            <a:endParaRPr lang="en-US" sz="3200" b="1" dirty="0">
              <a:solidFill>
                <a:schemeClr val="accent3">
                  <a:lumMod val="50000"/>
                </a:schemeClr>
              </a:solidFill>
            </a:endParaRPr>
          </a:p>
        </p:txBody>
      </p:sp>
      <p:pic>
        <p:nvPicPr>
          <p:cNvPr id="10" name="601-grid.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11" name="601-grid.mp3">
            <a:hlinkClick r:id="" action="ppaction://media"/>
          </p:cNvPr>
          <p:cNvPicPr>
            <a:picLocks noRot="1" noChangeAspect="1"/>
          </p:cNvPicPr>
          <p:nvPr>
            <a:audioFile r:link="rId2"/>
          </p:nvPr>
        </p:nvPicPr>
        <p:blipFill>
          <a:blip r:embed="rId5" cstate="print"/>
          <a:stretch>
            <a:fillRect/>
          </a:stretch>
        </p:blipFill>
        <p:spPr>
          <a:xfrm>
            <a:off x="4449763" y="3306763"/>
            <a:ext cx="244475" cy="244475"/>
          </a:xfrm>
          <a:prstGeom prst="rect">
            <a:avLst/>
          </a:prstGeom>
        </p:spPr>
      </p:pic>
    </p:spTree>
  </p:cSld>
  <p:clrMapOvr>
    <a:masterClrMapping/>
  </p:clrMapOvr>
  <p:transition advClick="0" advTm="12922">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childTnLst>
                          </p:cTn>
                        </p:par>
                        <p:par>
                          <p:cTn id="7" fill="hold">
                            <p:stCondLst>
                              <p:cond delay="0"/>
                            </p:stCondLst>
                            <p:childTnLst>
                              <p:par>
                                <p:cTn id="8" presetID="10" presetClass="entr" presetSubtype="0" fill="hold" grpId="0" nodeType="afterEffect">
                                  <p:stCondLst>
                                    <p:cond delay="6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0"/>
                </p:tgtEl>
              </p:cMediaNode>
            </p:audio>
            <p:audio>
              <p:cMediaNode numSld="999" showWhenStopped="0">
                <p:cTn id="12"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lvl="0" algn="ctr">
              <a:spcBef>
                <a:spcPct val="0"/>
              </a:spcBef>
              <a:defRPr/>
            </a:pPr>
            <a:r>
              <a:rPr lang="en-US" sz="2600" dirty="0" smtClean="0">
                <a:solidFill>
                  <a:srgbClr val="3D454D"/>
                </a:solidFill>
                <a:latin typeface="Arial Black" pitchFamily="34" charset="0"/>
              </a:rPr>
              <a:t>Numbering Years                                  Mesopotamia</a:t>
            </a:r>
            <a:endParaRPr lang="en-US" sz="2600" dirty="0">
              <a:solidFill>
                <a:srgbClr val="3D454D"/>
              </a:solidFill>
              <a:latin typeface="Arial Black" pitchFamily="34" charset="0"/>
            </a:endParaRPr>
          </a:p>
        </p:txBody>
      </p:sp>
      <p:sp>
        <p:nvSpPr>
          <p:cNvPr id="5" name="Rectangle 4"/>
          <p:cNvSpPr/>
          <p:nvPr/>
        </p:nvSpPr>
        <p:spPr>
          <a:xfrm>
            <a:off x="304800" y="533400"/>
            <a:ext cx="8610600" cy="5509200"/>
          </a:xfrm>
          <a:prstGeom prst="rect">
            <a:avLst/>
          </a:prstGeom>
        </p:spPr>
        <p:txBody>
          <a:bodyPr wrap="square">
            <a:spAutoFit/>
          </a:bodyPr>
          <a:lstStyle/>
          <a:p>
            <a:r>
              <a:rPr lang="en-US" sz="3200" b="1" dirty="0" smtClean="0">
                <a:solidFill>
                  <a:schemeClr val="accent3">
                    <a:lumMod val="50000"/>
                  </a:schemeClr>
                </a:solidFill>
              </a:rPr>
              <a:t>Most people use </a:t>
            </a:r>
            <a:r>
              <a:rPr lang="en-US" sz="3200" b="1" dirty="0" smtClean="0">
                <a:solidFill>
                  <a:schemeClr val="accent3">
                    <a:lumMod val="50000"/>
                  </a:schemeClr>
                </a:solidFill>
              </a:rPr>
              <a:t>the </a:t>
            </a:r>
          </a:p>
          <a:p>
            <a:r>
              <a:rPr lang="en-US" sz="3200" b="1" dirty="0" smtClean="0">
                <a:solidFill>
                  <a:schemeClr val="accent3">
                    <a:lumMod val="50000"/>
                  </a:schemeClr>
                </a:solidFill>
              </a:rPr>
              <a:t>Western </a:t>
            </a:r>
            <a:r>
              <a:rPr lang="en-US" sz="3200" b="1" dirty="0" smtClean="0">
                <a:solidFill>
                  <a:schemeClr val="accent3">
                    <a:lumMod val="50000"/>
                  </a:schemeClr>
                </a:solidFill>
              </a:rPr>
              <a:t>Calendar </a:t>
            </a:r>
            <a:r>
              <a:rPr lang="en-US" sz="3200" b="1" dirty="0" smtClean="0">
                <a:solidFill>
                  <a:schemeClr val="accent3">
                    <a:lumMod val="50000"/>
                  </a:schemeClr>
                </a:solidFill>
              </a:rPr>
              <a:t>today, </a:t>
            </a:r>
          </a:p>
          <a:p>
            <a:r>
              <a:rPr lang="en-US" sz="3200" b="1" dirty="0" smtClean="0">
                <a:solidFill>
                  <a:schemeClr val="accent3">
                    <a:lumMod val="50000"/>
                  </a:schemeClr>
                </a:solidFill>
              </a:rPr>
              <a:t>but other calendars </a:t>
            </a:r>
            <a:r>
              <a:rPr lang="en-US" sz="3200" b="1" dirty="0" smtClean="0">
                <a:solidFill>
                  <a:schemeClr val="accent3">
                    <a:lumMod val="50000"/>
                  </a:schemeClr>
                </a:solidFill>
              </a:rPr>
              <a:t>are </a:t>
            </a:r>
            <a:endParaRPr lang="en-US" sz="3200" b="1" dirty="0" smtClean="0">
              <a:solidFill>
                <a:schemeClr val="accent3">
                  <a:lumMod val="50000"/>
                </a:schemeClr>
              </a:solidFill>
            </a:endParaRPr>
          </a:p>
          <a:p>
            <a:r>
              <a:rPr lang="en-US" sz="3200" b="1" dirty="0" smtClean="0">
                <a:solidFill>
                  <a:schemeClr val="accent3">
                    <a:lumMod val="50000"/>
                  </a:schemeClr>
                </a:solidFill>
              </a:rPr>
              <a:t>used for cultural and </a:t>
            </a:r>
          </a:p>
          <a:p>
            <a:r>
              <a:rPr lang="en-US" sz="3200" b="1" dirty="0" smtClean="0">
                <a:solidFill>
                  <a:schemeClr val="accent3">
                    <a:lumMod val="50000"/>
                  </a:schemeClr>
                </a:solidFill>
              </a:rPr>
              <a:t>religious </a:t>
            </a:r>
            <a:r>
              <a:rPr lang="en-US" sz="3200" b="1" dirty="0" smtClean="0">
                <a:solidFill>
                  <a:schemeClr val="accent3">
                    <a:lumMod val="50000"/>
                  </a:schemeClr>
                </a:solidFill>
              </a:rPr>
              <a:t>purposes.  </a:t>
            </a:r>
            <a:r>
              <a:rPr lang="en-US" sz="3200" b="1" dirty="0" smtClean="0">
                <a:solidFill>
                  <a:schemeClr val="accent3">
                    <a:lumMod val="50000"/>
                  </a:schemeClr>
                </a:solidFill>
              </a:rPr>
              <a:t>The </a:t>
            </a:r>
          </a:p>
          <a:p>
            <a:r>
              <a:rPr lang="en-US" sz="3200" b="1" dirty="0" smtClean="0">
                <a:solidFill>
                  <a:schemeClr val="accent3">
                    <a:lumMod val="50000"/>
                  </a:schemeClr>
                </a:solidFill>
              </a:rPr>
              <a:t>Islamic </a:t>
            </a:r>
            <a:r>
              <a:rPr lang="en-US" sz="3200" b="1" dirty="0" smtClean="0">
                <a:solidFill>
                  <a:schemeClr val="accent3">
                    <a:lumMod val="50000"/>
                  </a:schemeClr>
                </a:solidFill>
              </a:rPr>
              <a:t>calendar is based on the cycle of the moon, so it is ten or eleven days shorter than the Western calendar.  The first year of the Islamic calendar is the year the prophet </a:t>
            </a:r>
            <a:r>
              <a:rPr lang="en-US" sz="3200" b="1" dirty="0" smtClean="0">
                <a:solidFill>
                  <a:schemeClr val="accent3">
                    <a:lumMod val="50000"/>
                  </a:schemeClr>
                </a:solidFill>
              </a:rPr>
              <a:t>Muhammad and his followers migrated from Mecca to Medina.  </a:t>
            </a:r>
            <a:r>
              <a:rPr lang="en-US" sz="3200" b="1" dirty="0" smtClean="0">
                <a:solidFill>
                  <a:schemeClr val="accent3">
                    <a:lumMod val="50000"/>
                  </a:schemeClr>
                </a:solidFill>
              </a:rPr>
              <a:t>On a Western calendar, this is AD 622. </a:t>
            </a:r>
            <a:endParaRPr lang="en-US" sz="3200" b="1" dirty="0">
              <a:solidFill>
                <a:schemeClr val="accent3">
                  <a:lumMod val="50000"/>
                </a:schemeClr>
              </a:solidFill>
            </a:endParaRPr>
          </a:p>
        </p:txBody>
      </p:sp>
      <p:pic>
        <p:nvPicPr>
          <p:cNvPr id="10" name="601-grid.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11" name="601-grid.mp3">
            <a:hlinkClick r:id="" action="ppaction://media"/>
          </p:cNvPr>
          <p:cNvPicPr>
            <a:picLocks noRot="1" noChangeAspect="1"/>
          </p:cNvPicPr>
          <p:nvPr>
            <a:audioFile r:link="rId2"/>
          </p:nvPr>
        </p:nvPicPr>
        <p:blipFill>
          <a:blip r:embed="rId5" cstate="print"/>
          <a:stretch>
            <a:fillRect/>
          </a:stretch>
        </p:blipFill>
        <p:spPr>
          <a:xfrm>
            <a:off x="4449763" y="3306763"/>
            <a:ext cx="244475" cy="244475"/>
          </a:xfrm>
          <a:prstGeom prst="rect">
            <a:avLst/>
          </a:prstGeom>
        </p:spPr>
      </p:pic>
      <p:pic>
        <p:nvPicPr>
          <p:cNvPr id="9218" name="Picture 2" descr="http://farm9.staticflickr.com/8067/8163749518_2e4a68d634.jpg"/>
          <p:cNvPicPr>
            <a:picLocks noChangeAspect="1" noChangeArrowheads="1"/>
          </p:cNvPicPr>
          <p:nvPr/>
        </p:nvPicPr>
        <p:blipFill>
          <a:blip r:embed="rId6" cstate="print"/>
          <a:srcRect/>
          <a:stretch>
            <a:fillRect/>
          </a:stretch>
        </p:blipFill>
        <p:spPr bwMode="auto">
          <a:xfrm>
            <a:off x="4690910" y="533400"/>
            <a:ext cx="4338790" cy="2438400"/>
          </a:xfrm>
          <a:prstGeom prst="rect">
            <a:avLst/>
          </a:prstGeom>
          <a:noFill/>
        </p:spPr>
      </p:pic>
    </p:spTree>
  </p:cSld>
  <p:clrMapOvr>
    <a:masterClrMapping/>
  </p:clrMapOvr>
  <p:transition advClick="0" advTm="12922">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childTnLst>
                          </p:cTn>
                        </p:par>
                        <p:par>
                          <p:cTn id="7" fill="hold">
                            <p:stCondLst>
                              <p:cond delay="0"/>
                            </p:stCondLst>
                            <p:childTnLst>
                              <p:par>
                                <p:cTn id="8" presetID="10" presetClass="entr" presetSubtype="0" fill="hold" grpId="0" nodeType="afterEffect">
                                  <p:stCondLst>
                                    <p:cond delay="6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0"/>
                </p:tgtEl>
              </p:cMediaNode>
            </p:audio>
            <p:audio>
              <p:cMediaNode numSld="999" showWhenStopped="0">
                <p:cTn id="12"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lvl="0" algn="ctr">
              <a:spcBef>
                <a:spcPct val="0"/>
              </a:spcBef>
              <a:defRPr/>
            </a:pPr>
            <a:r>
              <a:rPr lang="en-US" sz="2600" dirty="0" smtClean="0">
                <a:solidFill>
                  <a:srgbClr val="3D454D"/>
                </a:solidFill>
                <a:latin typeface="Arial Black" pitchFamily="34" charset="0"/>
              </a:rPr>
              <a:t>Numbering Years                                  Mesopotamia</a:t>
            </a:r>
            <a:endParaRPr lang="en-US" sz="2600" dirty="0">
              <a:solidFill>
                <a:srgbClr val="3D454D"/>
              </a:solidFill>
              <a:latin typeface="Arial Black" pitchFamily="34" charset="0"/>
            </a:endParaRPr>
          </a:p>
        </p:txBody>
      </p:sp>
      <p:sp>
        <p:nvSpPr>
          <p:cNvPr id="5" name="Rectangle 4"/>
          <p:cNvSpPr/>
          <p:nvPr/>
        </p:nvSpPr>
        <p:spPr>
          <a:xfrm>
            <a:off x="304800" y="563940"/>
            <a:ext cx="8305800" cy="5016758"/>
          </a:xfrm>
          <a:prstGeom prst="rect">
            <a:avLst/>
          </a:prstGeom>
        </p:spPr>
        <p:txBody>
          <a:bodyPr wrap="square">
            <a:spAutoFit/>
          </a:bodyPr>
          <a:lstStyle/>
          <a:p>
            <a:r>
              <a:rPr lang="en-US" sz="3200" b="1" dirty="0" smtClean="0">
                <a:solidFill>
                  <a:schemeClr val="accent3">
                    <a:lumMod val="50000"/>
                  </a:schemeClr>
                </a:solidFill>
              </a:rPr>
              <a:t>The </a:t>
            </a:r>
            <a:r>
              <a:rPr lang="en-US" sz="3200" b="1" dirty="0" smtClean="0">
                <a:solidFill>
                  <a:schemeClr val="accent3">
                    <a:lumMod val="50000"/>
                  </a:schemeClr>
                </a:solidFill>
              </a:rPr>
              <a:t>Hebrew calendar is </a:t>
            </a:r>
            <a:r>
              <a:rPr lang="en-US" sz="3200" b="1" dirty="0" smtClean="0">
                <a:solidFill>
                  <a:schemeClr val="accent3">
                    <a:lumMod val="50000"/>
                  </a:schemeClr>
                </a:solidFill>
              </a:rPr>
              <a:t>used for Jewish religious services.  The Hebrew year 5774 began at sunset on September 4, 2013.  Years are marked AM on </a:t>
            </a:r>
            <a:endParaRPr lang="en-US" sz="3200" b="1" dirty="0" smtClean="0">
              <a:solidFill>
                <a:schemeClr val="accent3">
                  <a:lumMod val="50000"/>
                </a:schemeClr>
              </a:solidFill>
            </a:endParaRPr>
          </a:p>
          <a:p>
            <a:r>
              <a:rPr lang="en-US" sz="3200" b="1" dirty="0" smtClean="0">
                <a:solidFill>
                  <a:schemeClr val="accent3">
                    <a:lumMod val="50000"/>
                  </a:schemeClr>
                </a:solidFill>
              </a:rPr>
              <a:t>The Hebrew </a:t>
            </a:r>
          </a:p>
          <a:p>
            <a:r>
              <a:rPr lang="en-US" sz="3200" b="1" dirty="0" smtClean="0">
                <a:solidFill>
                  <a:schemeClr val="accent3">
                    <a:lumMod val="50000"/>
                  </a:schemeClr>
                </a:solidFill>
              </a:rPr>
              <a:t>calendar for </a:t>
            </a:r>
            <a:r>
              <a:rPr lang="en-US" sz="3200" b="1" dirty="0" smtClean="0">
                <a:solidFill>
                  <a:schemeClr val="accent3">
                    <a:lumMod val="50000"/>
                  </a:schemeClr>
                </a:solidFill>
              </a:rPr>
              <a:t>a </a:t>
            </a:r>
            <a:endParaRPr lang="en-US" sz="3200" b="1" dirty="0" smtClean="0">
              <a:solidFill>
                <a:schemeClr val="accent3">
                  <a:lumMod val="50000"/>
                </a:schemeClr>
              </a:solidFill>
            </a:endParaRPr>
          </a:p>
          <a:p>
            <a:r>
              <a:rPr lang="en-US" sz="3200" b="1" dirty="0" smtClean="0">
                <a:solidFill>
                  <a:schemeClr val="accent3">
                    <a:lumMod val="50000"/>
                  </a:schemeClr>
                </a:solidFill>
              </a:rPr>
              <a:t>Latin </a:t>
            </a:r>
            <a:r>
              <a:rPr lang="en-US" sz="3200" b="1" dirty="0" smtClean="0">
                <a:solidFill>
                  <a:schemeClr val="accent3">
                    <a:lumMod val="50000"/>
                  </a:schemeClr>
                </a:solidFill>
              </a:rPr>
              <a:t>phrase </a:t>
            </a:r>
            <a:endParaRPr lang="en-US" sz="3200" b="1" dirty="0" smtClean="0">
              <a:solidFill>
                <a:schemeClr val="accent3">
                  <a:lumMod val="50000"/>
                </a:schemeClr>
              </a:solidFill>
            </a:endParaRPr>
          </a:p>
          <a:p>
            <a:r>
              <a:rPr lang="en-US" sz="3200" b="1" dirty="0" smtClean="0">
                <a:solidFill>
                  <a:schemeClr val="accent3">
                    <a:lumMod val="50000"/>
                  </a:schemeClr>
                </a:solidFill>
              </a:rPr>
              <a:t>that </a:t>
            </a:r>
            <a:r>
              <a:rPr lang="en-US" sz="3200" b="1" dirty="0" smtClean="0">
                <a:solidFill>
                  <a:schemeClr val="accent3">
                    <a:lumMod val="50000"/>
                  </a:schemeClr>
                </a:solidFill>
              </a:rPr>
              <a:t>means </a:t>
            </a:r>
            <a:endParaRPr lang="en-US" sz="3200" b="1" dirty="0" smtClean="0">
              <a:solidFill>
                <a:schemeClr val="accent3">
                  <a:lumMod val="50000"/>
                </a:schemeClr>
              </a:solidFill>
            </a:endParaRPr>
          </a:p>
          <a:p>
            <a:r>
              <a:rPr lang="en-US" sz="3200" b="1" dirty="0" smtClean="0">
                <a:solidFill>
                  <a:schemeClr val="accent3">
                    <a:lumMod val="50000"/>
                  </a:schemeClr>
                </a:solidFill>
              </a:rPr>
              <a:t>“</a:t>
            </a:r>
            <a:r>
              <a:rPr lang="en-US" sz="3200" b="1" dirty="0" smtClean="0">
                <a:solidFill>
                  <a:schemeClr val="accent3">
                    <a:lumMod val="50000"/>
                  </a:schemeClr>
                </a:solidFill>
              </a:rPr>
              <a:t>the </a:t>
            </a:r>
            <a:r>
              <a:rPr lang="en-US" sz="3200" b="1" dirty="0" smtClean="0">
                <a:solidFill>
                  <a:schemeClr val="accent3">
                    <a:lumMod val="50000"/>
                  </a:schemeClr>
                </a:solidFill>
              </a:rPr>
              <a:t>beginning </a:t>
            </a:r>
          </a:p>
          <a:p>
            <a:r>
              <a:rPr lang="en-US" sz="3200" b="1" dirty="0" smtClean="0">
                <a:solidFill>
                  <a:schemeClr val="accent3">
                    <a:lumMod val="50000"/>
                  </a:schemeClr>
                </a:solidFill>
              </a:rPr>
              <a:t>of </a:t>
            </a:r>
            <a:r>
              <a:rPr lang="en-US" sz="3200" b="1" dirty="0" smtClean="0">
                <a:solidFill>
                  <a:schemeClr val="accent3">
                    <a:lumMod val="50000"/>
                  </a:schemeClr>
                </a:solidFill>
              </a:rPr>
              <a:t>the </a:t>
            </a:r>
            <a:r>
              <a:rPr lang="en-US" sz="3200" b="1" dirty="0" smtClean="0">
                <a:solidFill>
                  <a:schemeClr val="accent3">
                    <a:lumMod val="50000"/>
                  </a:schemeClr>
                </a:solidFill>
              </a:rPr>
              <a:t>world.”</a:t>
            </a:r>
            <a:endParaRPr lang="en-US" sz="3200" b="1" dirty="0">
              <a:solidFill>
                <a:schemeClr val="accent3">
                  <a:lumMod val="50000"/>
                </a:schemeClr>
              </a:solidFill>
            </a:endParaRPr>
          </a:p>
        </p:txBody>
      </p:sp>
      <p:pic>
        <p:nvPicPr>
          <p:cNvPr id="10" name="601-grid.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11" name="601-grid.mp3">
            <a:hlinkClick r:id="" action="ppaction://media"/>
          </p:cNvPr>
          <p:cNvPicPr>
            <a:picLocks noRot="1" noChangeAspect="1"/>
          </p:cNvPicPr>
          <p:nvPr>
            <a:audioFile r:link="rId2"/>
          </p:nvPr>
        </p:nvPicPr>
        <p:blipFill>
          <a:blip r:embed="rId5" cstate="print"/>
          <a:stretch>
            <a:fillRect/>
          </a:stretch>
        </p:blipFill>
        <p:spPr>
          <a:xfrm>
            <a:off x="4449763" y="3306763"/>
            <a:ext cx="244475" cy="244475"/>
          </a:xfrm>
          <a:prstGeom prst="rect">
            <a:avLst/>
          </a:prstGeom>
        </p:spPr>
      </p:pic>
      <p:pic>
        <p:nvPicPr>
          <p:cNvPr id="6" name="Picture 5" descr="shofar.png"/>
          <p:cNvPicPr>
            <a:picLocks noChangeAspect="1"/>
          </p:cNvPicPr>
          <p:nvPr/>
        </p:nvPicPr>
        <p:blipFill>
          <a:blip r:embed="rId6" cstate="print"/>
          <a:stretch>
            <a:fillRect/>
          </a:stretch>
        </p:blipFill>
        <p:spPr>
          <a:xfrm>
            <a:off x="3200400" y="2074546"/>
            <a:ext cx="5614558" cy="4632010"/>
          </a:xfrm>
          <a:prstGeom prst="rect">
            <a:avLst/>
          </a:prstGeom>
        </p:spPr>
      </p:pic>
    </p:spTree>
  </p:cSld>
  <p:clrMapOvr>
    <a:masterClrMapping/>
  </p:clrMapOvr>
  <p:transition advClick="0" advTm="12922">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childTnLst>
                          </p:cTn>
                        </p:par>
                        <p:par>
                          <p:cTn id="7" fill="hold">
                            <p:stCondLst>
                              <p:cond delay="0"/>
                            </p:stCondLst>
                            <p:childTnLst>
                              <p:par>
                                <p:cTn id="8" presetID="10" presetClass="entr" presetSubtype="0" fill="hold" grpId="0" nodeType="afterEffect">
                                  <p:stCondLst>
                                    <p:cond delay="6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0"/>
                </p:tgtEl>
              </p:cMediaNode>
            </p:audio>
            <p:audio>
              <p:cMediaNode numSld="999" showWhenStopped="0">
                <p:cTn id="12"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chemeClr val="accent3">
                    <a:lumMod val="50000"/>
                  </a:schemeClr>
                </a:solidFill>
                <a:effectLst/>
                <a:uLnTx/>
                <a:uFillTx/>
                <a:latin typeface="Arial Black" pitchFamily="34" charset="0"/>
                <a:ea typeface="+mj-ea"/>
                <a:cs typeface="+mj-cs"/>
              </a:rPr>
              <a:t>Numbering Years                                  </a:t>
            </a:r>
            <a:r>
              <a:rPr kumimoji="0" lang="en-US" sz="2600" b="0" i="0" u="none" strike="noStrike" kern="1200" cap="none" spc="0" normalizeH="0" noProof="0" dirty="0" smtClean="0">
                <a:ln>
                  <a:noFill/>
                </a:ln>
                <a:solidFill>
                  <a:schemeClr val="accent3">
                    <a:lumMod val="50000"/>
                  </a:schemeClr>
                </a:solidFill>
                <a:effectLst/>
                <a:uLnTx/>
                <a:uFillTx/>
                <a:latin typeface="Arial Black" pitchFamily="34" charset="0"/>
                <a:ea typeface="+mj-ea"/>
                <a:cs typeface="+mj-cs"/>
              </a:rPr>
              <a:t>Mesopotamia</a:t>
            </a:r>
            <a:endParaRPr kumimoji="0" lang="en-US" sz="2600" b="0" i="0" u="none" strike="noStrike" kern="1200" cap="none" spc="0" normalizeH="0" baseline="0" noProof="0" dirty="0">
              <a:ln>
                <a:noFill/>
              </a:ln>
              <a:solidFill>
                <a:schemeClr val="accent3">
                  <a:lumMod val="50000"/>
                </a:schemeClr>
              </a:solidFill>
              <a:effectLst/>
              <a:uLnTx/>
              <a:uFillTx/>
              <a:latin typeface="Arial Black" pitchFamily="34" charset="0"/>
              <a:ea typeface="+mj-ea"/>
              <a:cs typeface="+mj-cs"/>
            </a:endParaRPr>
          </a:p>
        </p:txBody>
      </p:sp>
      <p:sp>
        <p:nvSpPr>
          <p:cNvPr id="5" name="Rectangle 4"/>
          <p:cNvSpPr/>
          <p:nvPr/>
        </p:nvSpPr>
        <p:spPr>
          <a:xfrm>
            <a:off x="304800" y="563940"/>
            <a:ext cx="8305800" cy="4031873"/>
          </a:xfrm>
          <a:prstGeom prst="rect">
            <a:avLst/>
          </a:prstGeom>
        </p:spPr>
        <p:txBody>
          <a:bodyPr wrap="square">
            <a:spAutoFit/>
          </a:bodyPr>
          <a:lstStyle/>
          <a:p>
            <a:r>
              <a:rPr lang="en-US" sz="3200" b="1" dirty="0" smtClean="0">
                <a:solidFill>
                  <a:schemeClr val="accent3">
                    <a:lumMod val="50000"/>
                  </a:schemeClr>
                </a:solidFill>
              </a:rPr>
              <a:t>The Chinese calendar </a:t>
            </a:r>
            <a:endParaRPr lang="en-US" sz="3200" b="1" dirty="0" smtClean="0">
              <a:solidFill>
                <a:schemeClr val="accent3">
                  <a:lumMod val="50000"/>
                </a:schemeClr>
              </a:solidFill>
            </a:endParaRPr>
          </a:p>
          <a:p>
            <a:r>
              <a:rPr lang="en-US" sz="3200" b="1" dirty="0" smtClean="0">
                <a:solidFill>
                  <a:schemeClr val="accent3">
                    <a:lumMod val="50000"/>
                  </a:schemeClr>
                </a:solidFill>
              </a:rPr>
              <a:t>is </a:t>
            </a:r>
            <a:r>
              <a:rPr lang="en-US" sz="3200" b="1" dirty="0" smtClean="0">
                <a:solidFill>
                  <a:schemeClr val="accent3">
                    <a:lumMod val="50000"/>
                  </a:schemeClr>
                </a:solidFill>
              </a:rPr>
              <a:t>used for festivals </a:t>
            </a:r>
            <a:endParaRPr lang="en-US" sz="3200" b="1" dirty="0" smtClean="0">
              <a:solidFill>
                <a:schemeClr val="accent3">
                  <a:lumMod val="50000"/>
                </a:schemeClr>
              </a:solidFill>
            </a:endParaRPr>
          </a:p>
          <a:p>
            <a:r>
              <a:rPr lang="en-US" sz="3200" b="1" dirty="0" smtClean="0">
                <a:solidFill>
                  <a:schemeClr val="accent3">
                    <a:lumMod val="50000"/>
                  </a:schemeClr>
                </a:solidFill>
              </a:rPr>
              <a:t>and </a:t>
            </a:r>
            <a:r>
              <a:rPr lang="en-US" sz="3200" b="1" dirty="0" smtClean="0">
                <a:solidFill>
                  <a:schemeClr val="accent3">
                    <a:lumMod val="50000"/>
                  </a:schemeClr>
                </a:solidFill>
              </a:rPr>
              <a:t>holidays in many </a:t>
            </a:r>
            <a:endParaRPr lang="en-US" sz="3200" b="1" dirty="0" smtClean="0">
              <a:solidFill>
                <a:schemeClr val="accent3">
                  <a:lumMod val="50000"/>
                </a:schemeClr>
              </a:solidFill>
            </a:endParaRPr>
          </a:p>
          <a:p>
            <a:r>
              <a:rPr lang="en-US" sz="3200" b="1" dirty="0" smtClean="0">
                <a:solidFill>
                  <a:schemeClr val="accent3">
                    <a:lumMod val="50000"/>
                  </a:schemeClr>
                </a:solidFill>
              </a:rPr>
              <a:t>East </a:t>
            </a:r>
            <a:r>
              <a:rPr lang="en-US" sz="3200" b="1" dirty="0" smtClean="0">
                <a:solidFill>
                  <a:schemeClr val="accent3">
                    <a:lumMod val="50000"/>
                  </a:schemeClr>
                </a:solidFill>
              </a:rPr>
              <a:t>Asian nations.  </a:t>
            </a:r>
            <a:endParaRPr lang="en-US" sz="3200" b="1" dirty="0" smtClean="0">
              <a:solidFill>
                <a:schemeClr val="accent3">
                  <a:lumMod val="50000"/>
                </a:schemeClr>
              </a:solidFill>
            </a:endParaRPr>
          </a:p>
          <a:p>
            <a:r>
              <a:rPr lang="en-US" sz="3200" b="1" dirty="0" smtClean="0">
                <a:solidFill>
                  <a:schemeClr val="accent3">
                    <a:lumMod val="50000"/>
                  </a:schemeClr>
                </a:solidFill>
              </a:rPr>
              <a:t>In </a:t>
            </a:r>
            <a:r>
              <a:rPr lang="en-US" sz="3200" b="1" dirty="0" smtClean="0">
                <a:solidFill>
                  <a:schemeClr val="accent3">
                    <a:lumMod val="50000"/>
                  </a:schemeClr>
                </a:solidFill>
              </a:rPr>
              <a:t>the Chinese </a:t>
            </a:r>
            <a:endParaRPr lang="en-US" sz="3200" b="1" dirty="0" smtClean="0">
              <a:solidFill>
                <a:schemeClr val="accent3">
                  <a:lumMod val="50000"/>
                </a:schemeClr>
              </a:solidFill>
            </a:endParaRPr>
          </a:p>
          <a:p>
            <a:r>
              <a:rPr lang="en-US" sz="3200" b="1" dirty="0" smtClean="0">
                <a:solidFill>
                  <a:schemeClr val="accent3">
                    <a:lumMod val="50000"/>
                  </a:schemeClr>
                </a:solidFill>
              </a:rPr>
              <a:t>calendar</a:t>
            </a:r>
            <a:r>
              <a:rPr lang="en-US" sz="3200" b="1" dirty="0" smtClean="0">
                <a:solidFill>
                  <a:schemeClr val="accent3">
                    <a:lumMod val="50000"/>
                  </a:schemeClr>
                </a:solidFill>
              </a:rPr>
              <a:t>, most of </a:t>
            </a:r>
            <a:endParaRPr lang="en-US" sz="3200" b="1" dirty="0" smtClean="0">
              <a:solidFill>
                <a:schemeClr val="accent3">
                  <a:lumMod val="50000"/>
                </a:schemeClr>
              </a:solidFill>
            </a:endParaRPr>
          </a:p>
          <a:p>
            <a:r>
              <a:rPr lang="en-US" sz="3200" b="1" dirty="0" smtClean="0">
                <a:solidFill>
                  <a:schemeClr val="accent3">
                    <a:lumMod val="50000"/>
                  </a:schemeClr>
                </a:solidFill>
              </a:rPr>
              <a:t>2013 was known </a:t>
            </a:r>
            <a:r>
              <a:rPr lang="en-US" sz="3200" b="1" dirty="0" smtClean="0">
                <a:solidFill>
                  <a:schemeClr val="accent3">
                    <a:lumMod val="50000"/>
                  </a:schemeClr>
                </a:solidFill>
              </a:rPr>
              <a:t>as </a:t>
            </a:r>
            <a:endParaRPr lang="en-US" sz="3200" b="1" dirty="0" smtClean="0">
              <a:solidFill>
                <a:schemeClr val="accent3">
                  <a:lumMod val="50000"/>
                </a:schemeClr>
              </a:solidFill>
            </a:endParaRPr>
          </a:p>
          <a:p>
            <a:r>
              <a:rPr lang="en-US" sz="3200" b="1" dirty="0" smtClean="0">
                <a:solidFill>
                  <a:schemeClr val="accent3">
                    <a:lumMod val="50000"/>
                  </a:schemeClr>
                </a:solidFill>
              </a:rPr>
              <a:t>the Year of the Snake.</a:t>
            </a:r>
            <a:endParaRPr lang="en-US" sz="3200" b="1" dirty="0">
              <a:solidFill>
                <a:schemeClr val="accent3">
                  <a:lumMod val="50000"/>
                </a:schemeClr>
              </a:solidFill>
            </a:endParaRPr>
          </a:p>
        </p:txBody>
      </p:sp>
      <p:pic>
        <p:nvPicPr>
          <p:cNvPr id="10" name="601-grid.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11" name="601-grid.mp3">
            <a:hlinkClick r:id="" action="ppaction://media"/>
          </p:cNvPr>
          <p:cNvPicPr>
            <a:picLocks noRot="1" noChangeAspect="1"/>
          </p:cNvPicPr>
          <p:nvPr>
            <a:audioFile r:link="rId2"/>
          </p:nvPr>
        </p:nvPicPr>
        <p:blipFill>
          <a:blip r:embed="rId5" cstate="print"/>
          <a:stretch>
            <a:fillRect/>
          </a:stretch>
        </p:blipFill>
        <p:spPr>
          <a:xfrm>
            <a:off x="4449763" y="3306763"/>
            <a:ext cx="244475" cy="244475"/>
          </a:xfrm>
          <a:prstGeom prst="rect">
            <a:avLst/>
          </a:prstGeom>
        </p:spPr>
      </p:pic>
      <p:pic>
        <p:nvPicPr>
          <p:cNvPr id="5124" name="Picture 4" descr="File:Snake.svg"/>
          <p:cNvPicPr>
            <a:picLocks noChangeAspect="1" noChangeArrowheads="1"/>
          </p:cNvPicPr>
          <p:nvPr/>
        </p:nvPicPr>
        <p:blipFill>
          <a:blip r:embed="rId6" cstate="print"/>
          <a:srcRect/>
          <a:stretch>
            <a:fillRect/>
          </a:stretch>
        </p:blipFill>
        <p:spPr bwMode="auto">
          <a:xfrm>
            <a:off x="4114800" y="609600"/>
            <a:ext cx="4762500" cy="4762500"/>
          </a:xfrm>
          <a:prstGeom prst="rect">
            <a:avLst/>
          </a:prstGeom>
          <a:noFill/>
        </p:spPr>
      </p:pic>
    </p:spTree>
  </p:cSld>
  <p:clrMapOvr>
    <a:masterClrMapping/>
  </p:clrMapOvr>
  <p:transition advClick="0" advTm="12922">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childTnLst>
                          </p:cTn>
                        </p:par>
                        <p:par>
                          <p:cTn id="7" fill="hold">
                            <p:stCondLst>
                              <p:cond delay="0"/>
                            </p:stCondLst>
                            <p:childTnLst>
                              <p:par>
                                <p:cTn id="8" presetID="10" presetClass="entr" presetSubtype="0" fill="hold" grpId="0" nodeType="afterEffect">
                                  <p:stCondLst>
                                    <p:cond delay="6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0"/>
                </p:tgtEl>
              </p:cMediaNode>
            </p:audio>
            <p:audio>
              <p:cMediaNode numSld="999" showWhenStopped="0">
                <p:cTn id="12"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rgbClr val="3D454D"/>
                </a:solidFill>
                <a:effectLst/>
                <a:uLnTx/>
                <a:uFillTx/>
                <a:latin typeface="Arial Black" pitchFamily="34" charset="0"/>
                <a:ea typeface="+mj-ea"/>
                <a:cs typeface="+mj-cs"/>
              </a:rPr>
              <a:t>Numbering Years                                  </a:t>
            </a:r>
            <a:r>
              <a:rPr kumimoji="0" lang="en-US" sz="2600" b="0" i="0" u="none" strike="noStrike" kern="1200" cap="none" spc="0" normalizeH="0" noProof="0" dirty="0" smtClean="0">
                <a:ln>
                  <a:noFill/>
                </a:ln>
                <a:solidFill>
                  <a:srgbClr val="3D454D"/>
                </a:solidFill>
                <a:effectLst/>
                <a:uLnTx/>
                <a:uFillTx/>
                <a:latin typeface="Arial Black" pitchFamily="34" charset="0"/>
                <a:ea typeface="+mj-ea"/>
                <a:cs typeface="+mj-cs"/>
              </a:rPr>
              <a:t>Mesopotamia</a:t>
            </a:r>
            <a:endParaRPr kumimoji="0" lang="en-US" sz="2600" b="0" i="0" u="none" strike="noStrike" kern="1200" cap="none" spc="0" normalizeH="0" baseline="0" noProof="0" dirty="0">
              <a:ln>
                <a:noFill/>
              </a:ln>
              <a:solidFill>
                <a:srgbClr val="3D454D"/>
              </a:solidFill>
              <a:effectLst/>
              <a:uLnTx/>
              <a:uFillTx/>
              <a:latin typeface="Arial Black" pitchFamily="34" charset="0"/>
              <a:ea typeface="+mj-ea"/>
              <a:cs typeface="+mj-cs"/>
            </a:endParaRPr>
          </a:p>
        </p:txBody>
      </p:sp>
      <p:sp>
        <p:nvSpPr>
          <p:cNvPr id="5" name="Rectangle 4"/>
          <p:cNvSpPr/>
          <p:nvPr/>
        </p:nvSpPr>
        <p:spPr>
          <a:xfrm>
            <a:off x="304800" y="563940"/>
            <a:ext cx="8610600" cy="6001643"/>
          </a:xfrm>
          <a:prstGeom prst="rect">
            <a:avLst/>
          </a:prstGeom>
        </p:spPr>
        <p:txBody>
          <a:bodyPr wrap="square">
            <a:spAutoFit/>
          </a:bodyPr>
          <a:lstStyle/>
          <a:p>
            <a:r>
              <a:rPr lang="en-US" sz="3200" b="1" dirty="0" smtClean="0">
                <a:solidFill>
                  <a:schemeClr val="accent3">
                    <a:lumMod val="50000"/>
                  </a:schemeClr>
                </a:solidFill>
              </a:rPr>
              <a:t>On Western calendars there are ten years in a decade, one hundred years in a century, and one thousand years in a millennium. This is considered the twenty-first century of the Common Era. </a:t>
            </a:r>
            <a:r>
              <a:rPr lang="en-US" sz="3200" b="1" dirty="0" smtClean="0">
                <a:solidFill>
                  <a:schemeClr val="accent3">
                    <a:lumMod val="50000"/>
                  </a:schemeClr>
                </a:solidFill>
              </a:rPr>
              <a:t>The first century lasted from January 1, AD1 to December 31, AD100.  On December 31, 1999, many </a:t>
            </a:r>
          </a:p>
          <a:p>
            <a:r>
              <a:rPr lang="en-US" sz="3200" b="1" dirty="0" smtClean="0">
                <a:solidFill>
                  <a:schemeClr val="accent3">
                    <a:lumMod val="50000"/>
                  </a:schemeClr>
                </a:solidFill>
              </a:rPr>
              <a:t>people celebrated the </a:t>
            </a:r>
          </a:p>
          <a:p>
            <a:r>
              <a:rPr lang="en-US" sz="3200" b="1" dirty="0" smtClean="0">
                <a:solidFill>
                  <a:schemeClr val="accent3">
                    <a:lumMod val="50000"/>
                  </a:schemeClr>
                </a:solidFill>
              </a:rPr>
              <a:t>coming of the new </a:t>
            </a:r>
          </a:p>
          <a:p>
            <a:r>
              <a:rPr lang="en-US" sz="3200" b="1" dirty="0" smtClean="0">
                <a:solidFill>
                  <a:schemeClr val="accent3">
                    <a:lumMod val="50000"/>
                  </a:schemeClr>
                </a:solidFill>
              </a:rPr>
              <a:t>millennium, but the </a:t>
            </a:r>
          </a:p>
          <a:p>
            <a:r>
              <a:rPr lang="en-US" sz="3200" b="1" dirty="0" smtClean="0">
                <a:solidFill>
                  <a:schemeClr val="accent3">
                    <a:lumMod val="50000"/>
                  </a:schemeClr>
                </a:solidFill>
              </a:rPr>
              <a:t>millennium did not end </a:t>
            </a:r>
          </a:p>
          <a:p>
            <a:r>
              <a:rPr lang="en-US" sz="3200" b="1" dirty="0" smtClean="0">
                <a:solidFill>
                  <a:schemeClr val="accent3">
                    <a:lumMod val="50000"/>
                  </a:schemeClr>
                </a:solidFill>
              </a:rPr>
              <a:t>until December 31, 2000.</a:t>
            </a:r>
            <a:endParaRPr lang="en-US" sz="3200" b="1" dirty="0">
              <a:solidFill>
                <a:schemeClr val="accent3">
                  <a:lumMod val="50000"/>
                </a:schemeClr>
              </a:solidFill>
            </a:endParaRPr>
          </a:p>
        </p:txBody>
      </p:sp>
      <p:pic>
        <p:nvPicPr>
          <p:cNvPr id="10" name="601-grid.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11" name="601-grid.mp3">
            <a:hlinkClick r:id="" action="ppaction://media"/>
          </p:cNvPr>
          <p:cNvPicPr>
            <a:picLocks noRot="1" noChangeAspect="1"/>
          </p:cNvPicPr>
          <p:nvPr>
            <a:audioFile r:link="rId2"/>
          </p:nvPr>
        </p:nvPicPr>
        <p:blipFill>
          <a:blip r:embed="rId5" cstate="print"/>
          <a:stretch>
            <a:fillRect/>
          </a:stretch>
        </p:blipFill>
        <p:spPr>
          <a:xfrm>
            <a:off x="4449763" y="3306763"/>
            <a:ext cx="244475" cy="244475"/>
          </a:xfrm>
          <a:prstGeom prst="rect">
            <a:avLst/>
          </a:prstGeom>
        </p:spPr>
      </p:pic>
      <p:pic>
        <p:nvPicPr>
          <p:cNvPr id="6" name="Picture 5" descr="celebrate.png"/>
          <p:cNvPicPr>
            <a:picLocks noChangeAspect="1"/>
          </p:cNvPicPr>
          <p:nvPr/>
        </p:nvPicPr>
        <p:blipFill>
          <a:blip r:embed="rId6" cstate="print"/>
          <a:stretch>
            <a:fillRect/>
          </a:stretch>
        </p:blipFill>
        <p:spPr>
          <a:xfrm>
            <a:off x="5181600" y="3623310"/>
            <a:ext cx="3829630" cy="3159445"/>
          </a:xfrm>
          <a:prstGeom prst="rect">
            <a:avLst/>
          </a:prstGeom>
        </p:spPr>
      </p:pic>
    </p:spTree>
  </p:cSld>
  <p:clrMapOvr>
    <a:masterClrMapping/>
  </p:clrMapOvr>
  <p:transition advClick="0" advTm="12922">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childTnLst>
                          </p:cTn>
                        </p:par>
                        <p:par>
                          <p:cTn id="7" fill="hold">
                            <p:stCondLst>
                              <p:cond delay="0"/>
                            </p:stCondLst>
                            <p:childTnLst>
                              <p:par>
                                <p:cTn id="8" presetID="10" presetClass="entr" presetSubtype="0" fill="hold" grpId="0" nodeType="afterEffect">
                                  <p:stCondLst>
                                    <p:cond delay="6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0"/>
                </p:tgtEl>
              </p:cMediaNode>
            </p:audio>
            <p:audio>
              <p:cMediaNode numSld="999" showWhenStopped="0">
                <p:cTn id="12"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algn="ctr">
              <a:spcBef>
                <a:spcPct val="0"/>
              </a:spcBef>
              <a:defRPr/>
            </a:pPr>
            <a:r>
              <a:rPr lang="en-US" sz="2600" dirty="0" smtClean="0">
                <a:solidFill>
                  <a:srgbClr val="3D454D"/>
                </a:solidFill>
                <a:latin typeface="Arial Black" pitchFamily="34" charset="0"/>
              </a:rPr>
              <a:t>Numbering Years                                  </a:t>
            </a:r>
            <a:r>
              <a:rPr lang="en-US" sz="2600" dirty="0" smtClean="0">
                <a:solidFill>
                  <a:srgbClr val="3D454D"/>
                </a:solidFill>
                <a:latin typeface="Arial Black" pitchFamily="34" charset="0"/>
              </a:rPr>
              <a:t>Mesopotamia</a:t>
            </a:r>
            <a:endParaRPr lang="en-US" sz="2600" dirty="0" smtClean="0">
              <a:solidFill>
                <a:srgbClr val="3D454D"/>
              </a:solidFill>
              <a:latin typeface="Arial Black" pitchFamily="34" charset="0"/>
            </a:endParaRPr>
          </a:p>
        </p:txBody>
      </p:sp>
      <p:sp>
        <p:nvSpPr>
          <p:cNvPr id="5" name="Rectangle 4"/>
          <p:cNvSpPr/>
          <p:nvPr/>
        </p:nvSpPr>
        <p:spPr>
          <a:xfrm>
            <a:off x="4267200" y="1447800"/>
            <a:ext cx="4114800" cy="4524315"/>
          </a:xfrm>
          <a:prstGeom prst="rect">
            <a:avLst/>
          </a:prstGeom>
        </p:spPr>
        <p:txBody>
          <a:bodyPr wrap="square">
            <a:spAutoFit/>
          </a:bodyPr>
          <a:lstStyle/>
          <a:p>
            <a:r>
              <a:rPr lang="en-US" sz="3200" b="1" dirty="0" smtClean="0">
                <a:solidFill>
                  <a:schemeClr val="accent3">
                    <a:lumMod val="50000"/>
                  </a:schemeClr>
                </a:solidFill>
              </a:rPr>
              <a:t>We also use terms such as era or epoch to describe periods of time. A geologist is someone who studies how the earth has changed, and for a geologist, an era might last millions of years. </a:t>
            </a:r>
            <a:r>
              <a:rPr lang="en-US" sz="3200" b="1" dirty="0" smtClean="0">
                <a:solidFill>
                  <a:schemeClr val="accent1">
                    <a:lumMod val="75000"/>
                  </a:schemeClr>
                </a:solidFill>
              </a:rPr>
              <a:t> </a:t>
            </a:r>
            <a:endParaRPr lang="en-US" sz="3200" b="1" dirty="0" smtClean="0">
              <a:solidFill>
                <a:schemeClr val="accent1">
                  <a:lumMod val="75000"/>
                </a:schemeClr>
              </a:solidFill>
            </a:endParaRPr>
          </a:p>
        </p:txBody>
      </p:sp>
      <p:pic>
        <p:nvPicPr>
          <p:cNvPr id="10" name="601-grid.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11" name="601-grid.mp3">
            <a:hlinkClick r:id="" action="ppaction://media"/>
          </p:cNvPr>
          <p:cNvPicPr>
            <a:picLocks noRot="1" noChangeAspect="1"/>
          </p:cNvPicPr>
          <p:nvPr>
            <a:audioFile r:link="rId2"/>
          </p:nvPr>
        </p:nvPicPr>
        <p:blipFill>
          <a:blip r:embed="rId5" cstate="print"/>
          <a:stretch>
            <a:fillRect/>
          </a:stretch>
        </p:blipFill>
        <p:spPr>
          <a:xfrm>
            <a:off x="4449763" y="3306763"/>
            <a:ext cx="244475" cy="244475"/>
          </a:xfrm>
          <a:prstGeom prst="rect">
            <a:avLst/>
          </a:prstGeom>
        </p:spPr>
      </p:pic>
      <p:pic>
        <p:nvPicPr>
          <p:cNvPr id="3074" name="Picture 2" descr="Carl Spitzweg 025.jpg"/>
          <p:cNvPicPr>
            <a:picLocks noChangeAspect="1" noChangeArrowheads="1"/>
          </p:cNvPicPr>
          <p:nvPr/>
        </p:nvPicPr>
        <p:blipFill>
          <a:blip r:embed="rId6" cstate="print"/>
          <a:srcRect/>
          <a:stretch>
            <a:fillRect/>
          </a:stretch>
        </p:blipFill>
        <p:spPr bwMode="auto">
          <a:xfrm>
            <a:off x="685800" y="1524000"/>
            <a:ext cx="3339471" cy="4295776"/>
          </a:xfrm>
          <a:prstGeom prst="rect">
            <a:avLst/>
          </a:prstGeom>
          <a:noFill/>
        </p:spPr>
      </p:pic>
    </p:spTree>
  </p:cSld>
  <p:clrMapOvr>
    <a:masterClrMapping/>
  </p:clrMapOvr>
  <p:transition advClick="0" advTm="12922">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childTnLst>
                          </p:cTn>
                        </p:par>
                        <p:par>
                          <p:cTn id="7" fill="hold">
                            <p:stCondLst>
                              <p:cond delay="0"/>
                            </p:stCondLst>
                            <p:childTnLst>
                              <p:par>
                                <p:cTn id="8" presetID="10" presetClass="entr" presetSubtype="0" fill="hold" grpId="0" nodeType="afterEffect">
                                  <p:stCondLst>
                                    <p:cond delay="6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0"/>
                </p:tgtEl>
              </p:cMediaNode>
            </p:audio>
            <p:audio>
              <p:cMediaNode numSld="999" showWhenStopped="0">
                <p:cTn id="12"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2647</TotalTime>
  <Words>606</Words>
  <Application>Microsoft Office PowerPoint</Application>
  <PresentationFormat>On-screen Show (4:3)</PresentationFormat>
  <Paragraphs>68</Paragraphs>
  <Slides>12</Slides>
  <Notes>0</Notes>
  <HiddenSlides>0</HiddenSlides>
  <MMClips>22</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mikedow</dc:creator>
  <cp:lastModifiedBy>mikedow1@gmail.com</cp:lastModifiedBy>
  <cp:revision>173</cp:revision>
  <dcterms:created xsi:type="dcterms:W3CDTF">2013-06-28T00:05:01Z</dcterms:created>
  <dcterms:modified xsi:type="dcterms:W3CDTF">2013-09-05T22:51:26Z</dcterms:modified>
</cp:coreProperties>
</file>