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  <p:sldId id="266" r:id="rId4"/>
    <p:sldId id="267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  <p:clrMru>
    <a:srgbClr val="222220"/>
    <a:srgbClr val="112D3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17" autoAdjust="0"/>
    <p:restoredTop sz="94660"/>
  </p:normalViewPr>
  <p:slideViewPr>
    <p:cSldViewPr>
      <p:cViewPr varScale="1">
        <p:scale>
          <a:sx n="81" d="100"/>
          <a:sy n="81" d="100"/>
        </p:scale>
        <p:origin x="-1536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ADAC1-1A2B-4C25-98BB-22CFA6867AF3}" type="datetimeFigureOut">
              <a:rPr lang="en-US" smtClean="0"/>
              <a:pPr/>
              <a:t>9/2/2013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06EDA-9ACE-4BEA-9336-28BBE109F7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ADAC1-1A2B-4C25-98BB-22CFA6867AF3}" type="datetimeFigureOut">
              <a:rPr lang="en-US" smtClean="0"/>
              <a:pPr/>
              <a:t>9/2/2013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06EDA-9ACE-4BEA-9336-28BBE109F7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ADAC1-1A2B-4C25-98BB-22CFA6867AF3}" type="datetimeFigureOut">
              <a:rPr lang="en-US" smtClean="0"/>
              <a:pPr/>
              <a:t>9/2/2013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06EDA-9ACE-4BEA-9336-28BBE109F7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ADAC1-1A2B-4C25-98BB-22CFA6867AF3}" type="datetimeFigureOut">
              <a:rPr lang="en-US" smtClean="0"/>
              <a:pPr/>
              <a:t>9/2/2013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06EDA-9ACE-4BEA-9336-28BBE109F7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ADAC1-1A2B-4C25-98BB-22CFA6867AF3}" type="datetimeFigureOut">
              <a:rPr lang="en-US" smtClean="0"/>
              <a:pPr/>
              <a:t>9/2/2013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06EDA-9ACE-4BEA-9336-28BBE109F7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ADAC1-1A2B-4C25-98BB-22CFA6867AF3}" type="datetimeFigureOut">
              <a:rPr lang="en-US" smtClean="0"/>
              <a:pPr/>
              <a:t>9/2/2013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06EDA-9ACE-4BEA-9336-28BBE109F7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ADAC1-1A2B-4C25-98BB-22CFA6867AF3}" type="datetimeFigureOut">
              <a:rPr lang="en-US" smtClean="0"/>
              <a:pPr/>
              <a:t>9/2/2013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06EDA-9ACE-4BEA-9336-28BBE109F7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ADAC1-1A2B-4C25-98BB-22CFA6867AF3}" type="datetimeFigureOut">
              <a:rPr lang="en-US" smtClean="0"/>
              <a:pPr/>
              <a:t>9/2/2013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06EDA-9ACE-4BEA-9336-28BBE109F7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ADAC1-1A2B-4C25-98BB-22CFA6867AF3}" type="datetimeFigureOut">
              <a:rPr lang="en-US" smtClean="0"/>
              <a:pPr/>
              <a:t>9/2/2013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06EDA-9ACE-4BEA-9336-28BBE109F7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ADAC1-1A2B-4C25-98BB-22CFA6867AF3}" type="datetimeFigureOut">
              <a:rPr lang="en-US" smtClean="0"/>
              <a:pPr/>
              <a:t>9/2/2013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06EDA-9ACE-4BEA-9336-28BBE109F7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ADAC1-1A2B-4C25-98BB-22CFA6867AF3}" type="datetimeFigureOut">
              <a:rPr lang="en-US" smtClean="0"/>
              <a:pPr/>
              <a:t>9/2/2013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06EDA-9ACE-4BEA-9336-28BBE109F7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000">
              <a:schemeClr val="accent6">
                <a:lumMod val="40000"/>
                <a:lumOff val="60000"/>
              </a:schemeClr>
            </a:gs>
            <a:gs pos="17999">
              <a:schemeClr val="accent6">
                <a:lumMod val="20000"/>
                <a:lumOff val="80000"/>
              </a:schemeClr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DADAC1-1A2B-4C25-98BB-22CFA6867AF3}" type="datetimeFigureOut">
              <a:rPr lang="en-US" smtClean="0"/>
              <a:pPr/>
              <a:t>9/2/2013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406EDA-9ACE-4BEA-9336-28BBE109F7F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000">
              <a:schemeClr val="accent2">
                <a:lumMod val="60000"/>
                <a:lumOff val="40000"/>
              </a:schemeClr>
            </a:gs>
            <a:gs pos="17999">
              <a:schemeClr val="accent2">
                <a:lumMod val="20000"/>
                <a:lumOff val="80000"/>
              </a:schemeClr>
            </a:gs>
            <a:gs pos="36000">
              <a:schemeClr val="accent2">
                <a:lumMod val="40000"/>
                <a:lumOff val="60000"/>
              </a:schemeClr>
            </a:gs>
            <a:gs pos="100000">
              <a:srgbClr val="FEE7F2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460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Map Projections                               </a:t>
            </a: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Time </a:t>
            </a: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and Space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" y="563940"/>
            <a:ext cx="50292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chemeClr val="accent2">
                    <a:lumMod val="50000"/>
                  </a:schemeClr>
                </a:solidFill>
              </a:rPr>
              <a:t>When you try to flatten a tennis ball, what happens?  The sides split, and the shape is changed. 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</a:rPr>
              <a:t>The same thing happens when you try to take a world map and flatten it onto a piece of paper. It can’t be done without stretching some places. This stretching is called distortion. </a:t>
            </a:r>
            <a:endParaRPr lang="en-US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1" name="Picture 10" descr="do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19800" y="609600"/>
            <a:ext cx="2540579" cy="3391673"/>
          </a:xfrm>
          <a:prstGeom prst="rect">
            <a:avLst/>
          </a:prstGeom>
        </p:spPr>
      </p:pic>
      <p:pic>
        <p:nvPicPr>
          <p:cNvPr id="8" name="Picture 7" descr="001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29200" y="2971800"/>
            <a:ext cx="3733800" cy="3212805"/>
          </a:xfrm>
          <a:prstGeom prst="rect">
            <a:avLst/>
          </a:prstGeom>
        </p:spPr>
      </p:pic>
    </p:spTree>
  </p:cSld>
  <p:clrMapOvr>
    <a:masterClrMapping/>
  </p:clrMapOvr>
  <p:transition advClick="0" advTm="15422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000">
              <a:schemeClr val="accent2">
                <a:lumMod val="60000"/>
                <a:lumOff val="40000"/>
              </a:schemeClr>
            </a:gs>
            <a:gs pos="17999">
              <a:schemeClr val="accent2">
                <a:lumMod val="20000"/>
                <a:lumOff val="80000"/>
              </a:schemeClr>
            </a:gs>
            <a:gs pos="36000">
              <a:schemeClr val="accent2">
                <a:lumMod val="40000"/>
                <a:lumOff val="60000"/>
              </a:schemeClr>
            </a:gs>
            <a:gs pos="100000">
              <a:srgbClr val="FEE7F2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460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Map Projections                               </a:t>
            </a: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Time </a:t>
            </a: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and Space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" y="563940"/>
            <a:ext cx="50292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</a:rPr>
              <a:t>When you try to flatten a tennis ball, what happens?  The sides split, and the shape is changed. </a:t>
            </a:r>
            <a:r>
              <a:rPr lang="en-US" sz="3200" b="1" dirty="0" smtClean="0">
                <a:solidFill>
                  <a:schemeClr val="accent2">
                    <a:lumMod val="50000"/>
                  </a:schemeClr>
                </a:solidFill>
              </a:rPr>
              <a:t>The same thing happens when you try to take a world map and flatten it onto a piece of paper. It can’t be done without stretching some places. This stretching is called distortion. </a:t>
            </a:r>
            <a:endParaRPr lang="en-US" sz="32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11" name="Picture 10" descr="do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19800" y="609600"/>
            <a:ext cx="2540579" cy="3391673"/>
          </a:xfrm>
          <a:prstGeom prst="rect">
            <a:avLst/>
          </a:prstGeom>
        </p:spPr>
      </p:pic>
      <p:pic>
        <p:nvPicPr>
          <p:cNvPr id="8" name="Picture 7" descr="001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29200" y="2971800"/>
            <a:ext cx="3733800" cy="3212805"/>
          </a:xfrm>
          <a:prstGeom prst="rect">
            <a:avLst/>
          </a:prstGeom>
        </p:spPr>
      </p:pic>
    </p:spTree>
  </p:cSld>
  <p:clrMapOvr>
    <a:masterClrMapping/>
  </p:clrMapOvr>
  <p:transition advClick="0" advTm="15422"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000">
              <a:schemeClr val="accent2">
                <a:lumMod val="60000"/>
                <a:lumOff val="40000"/>
              </a:schemeClr>
            </a:gs>
            <a:gs pos="17999">
              <a:schemeClr val="accent2">
                <a:lumMod val="20000"/>
                <a:lumOff val="80000"/>
              </a:schemeClr>
            </a:gs>
            <a:gs pos="36000">
              <a:schemeClr val="accent2">
                <a:lumMod val="40000"/>
                <a:lumOff val="60000"/>
              </a:schemeClr>
            </a:gs>
            <a:gs pos="100000">
              <a:srgbClr val="FEE7F2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460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Map Projections                               </a:t>
            </a: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Time </a:t>
            </a: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and Space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62400" y="533400"/>
            <a:ext cx="50292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</a:rPr>
              <a:t>A globe can show size, shape, distance, and direction accurately, but since paper is not three dimensional, we have to use map projections. A map projection is a way to show a drawing of the earth on a flat surface.  All flat maps have distortion, so we use different map projections to meet different needs. </a:t>
            </a:r>
            <a:endParaRPr lang="en-US" sz="32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6" name="Picture 5" descr="001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" y="685800"/>
            <a:ext cx="3772760" cy="5551165"/>
          </a:xfrm>
          <a:prstGeom prst="rect">
            <a:avLst/>
          </a:prstGeom>
        </p:spPr>
      </p:pic>
    </p:spTree>
  </p:cSld>
  <p:clrMapOvr>
    <a:masterClrMapping/>
  </p:clrMapOvr>
  <p:transition advClick="0" advTm="15422"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000">
              <a:schemeClr val="accent2">
                <a:lumMod val="60000"/>
                <a:lumOff val="40000"/>
              </a:schemeClr>
            </a:gs>
            <a:gs pos="17999">
              <a:schemeClr val="accent2">
                <a:lumMod val="20000"/>
                <a:lumOff val="80000"/>
              </a:schemeClr>
            </a:gs>
            <a:gs pos="36000">
              <a:schemeClr val="accent2">
                <a:lumMod val="40000"/>
                <a:lumOff val="60000"/>
              </a:schemeClr>
            </a:gs>
            <a:gs pos="100000">
              <a:srgbClr val="FEE7F2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460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Map Projections                               </a:t>
            </a: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Time </a:t>
            </a: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and Space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62400" y="533400"/>
            <a:ext cx="50292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</a:rPr>
              <a:t>A globe can show size, shape, distance, and direction accurately, but since paper is not three dimensional, we have to use map projections. A map projection is a way to show a drawing of the earth on a flat surface.  All flat maps have distortion, so we use different map projections to meet different needs. </a:t>
            </a:r>
            <a:endParaRPr lang="en-US" sz="32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advClick="0" advTm="15422"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04800" y="4495800"/>
            <a:ext cx="84582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Learn more about history at</a:t>
            </a:r>
          </a:p>
          <a:p>
            <a:pPr algn="ctr"/>
            <a:r>
              <a:rPr lang="en-US" sz="32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www.mrdowling.com</a:t>
            </a:r>
            <a:endParaRPr lang="en-US" sz="32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8" name="Picture 7" descr="logotransparen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90800" y="2590800"/>
            <a:ext cx="3898270" cy="163052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33400" y="838200"/>
            <a:ext cx="34662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Music courtesy of Kevin MacLeod</a:t>
            </a:r>
          </a:p>
          <a:p>
            <a:r>
              <a:rPr lang="en-US" sz="14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http://incompetech.com/music/royalty-free/</a:t>
            </a:r>
            <a:endParaRPr lang="en-US" sz="1400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ransition advClick="0" advTm="5484"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611</TotalTime>
  <Words>279</Words>
  <Application>Microsoft Office PowerPoint</Application>
  <PresentationFormat>On-screen Show (4:3)</PresentationFormat>
  <Paragraphs>12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mikedow</dc:creator>
  <cp:lastModifiedBy>mikedow1@gmail.com</cp:lastModifiedBy>
  <cp:revision>23</cp:revision>
  <dcterms:created xsi:type="dcterms:W3CDTF">2013-06-28T00:05:01Z</dcterms:created>
  <dcterms:modified xsi:type="dcterms:W3CDTF">2013-09-03T01:00:37Z</dcterms:modified>
</cp:coreProperties>
</file>