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7" r:id="rId4"/>
    <p:sldId id="338" r:id="rId5"/>
    <p:sldId id="307" r:id="rId6"/>
    <p:sldId id="339" r:id="rId7"/>
    <p:sldId id="340" r:id="rId8"/>
    <p:sldId id="341" r:id="rId9"/>
    <p:sldId id="342" r:id="rId10"/>
    <p:sldId id="308" r:id="rId11"/>
    <p:sldId id="332" r:id="rId12"/>
    <p:sldId id="333" r:id="rId13"/>
    <p:sldId id="334" r:id="rId14"/>
    <p:sldId id="309" r:id="rId15"/>
    <p:sldId id="331" r:id="rId16"/>
    <p:sldId id="310" r:id="rId17"/>
    <p:sldId id="311" r:id="rId18"/>
    <p:sldId id="330" r:id="rId19"/>
    <p:sldId id="329" r:id="rId20"/>
    <p:sldId id="313" r:id="rId21"/>
    <p:sldId id="328" r:id="rId22"/>
    <p:sldId id="314" r:id="rId23"/>
    <p:sldId id="327" r:id="rId24"/>
    <p:sldId id="315" r:id="rId25"/>
    <p:sldId id="326" r:id="rId26"/>
    <p:sldId id="316" r:id="rId27"/>
    <p:sldId id="325" r:id="rId28"/>
    <p:sldId id="324" r:id="rId29"/>
    <p:sldId id="317" r:id="rId30"/>
    <p:sldId id="323" r:id="rId31"/>
    <p:sldId id="318" r:id="rId32"/>
    <p:sldId id="322" r:id="rId33"/>
    <p:sldId id="319" r:id="rId34"/>
    <p:sldId id="321" r:id="rId35"/>
    <p:sldId id="320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FFFF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D76F-ACBC-4A24-B509-819D809B43E4}" type="datetimeFigureOut">
              <a:rPr lang="en-US" smtClean="0"/>
              <a:pPr/>
              <a:t>9/21/14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472-24F3-42FC-B927-A6C994A01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is among the earliest known works of literature.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epic is a long poem that tells the story of legendary or heroic people or gods.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Like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epics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the first stories of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began as oral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fables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handed down by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word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mouth.  Hundreds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years after the poets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spoke of Gilgamesh,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legends were collected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recorded on clay tablets.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423605" cy="3948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" name="603-gilgame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236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08">
        <p:fade/>
      </p:transition>
    </mc:Choice>
    <mc:Fallback>
      <p:transition xmlns:p14="http://schemas.microsoft.com/office/powerpoint/2010/main" spd="med" advClick="0" advTm="730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5400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6096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also big and strong, but he was wild and ignorant of the ways of civilized people. 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raised in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forest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where he lived with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animals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When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learned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Gilgamesh's cruelty, the wild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challenged the mighty king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fight.  As the two powerful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battled, they realized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admired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one another; so instead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enemies,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became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inseparable friends.</a:t>
            </a:r>
          </a:p>
        </p:txBody>
      </p:sp>
    </p:spTree>
    <p:extLst>
      <p:ext uri="{BB962C8B-B14F-4D97-AF65-F5344CB8AC3E}">
        <p14:creationId xmlns:p14="http://schemas.microsoft.com/office/powerpoint/2010/main" val="378762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32">
        <p:fade/>
      </p:transition>
    </mc:Choice>
    <mc:Fallback>
      <p:transition xmlns:p14="http://schemas.microsoft.com/office/powerpoint/2010/main" spd="med" advClick="0" advTm="603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5400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6096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also big and strong, but he was wild and ignorant of the ways of civilized people. 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raised in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forest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where he lived with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animals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When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learned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Gilgamesh's cruelty, the wild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challenged the mighty king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fight.  As the two powerful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battled, they realized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admired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one another; so instead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enemies,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became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inseparable friends.</a:t>
            </a:r>
          </a:p>
        </p:txBody>
      </p:sp>
    </p:spTree>
    <p:extLst>
      <p:ext uri="{BB962C8B-B14F-4D97-AF65-F5344CB8AC3E}">
        <p14:creationId xmlns:p14="http://schemas.microsoft.com/office/powerpoint/2010/main" val="30743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05">
        <p:fade/>
      </p:transition>
    </mc:Choice>
    <mc:Fallback>
      <p:transition xmlns:p14="http://schemas.microsoft.com/office/powerpoint/2010/main" spd="med" advClick="0" advTm="370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5400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6096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also big and strong, but he was wild and ignorant of the ways of civilized people. 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raised in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forest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where he lived with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animals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When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learned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Gilgamesh's cruelty, the wild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man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challenged the mighty king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fight.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the two powerful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battled, they realized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admired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one another; so instead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enemies, they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became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inseparable friends.</a:t>
            </a:r>
          </a:p>
        </p:txBody>
      </p:sp>
    </p:spTree>
    <p:extLst>
      <p:ext uri="{BB962C8B-B14F-4D97-AF65-F5344CB8AC3E}">
        <p14:creationId xmlns:p14="http://schemas.microsoft.com/office/powerpoint/2010/main" val="10070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25">
        <p:fade/>
      </p:transition>
    </mc:Choice>
    <mc:Fallback>
      <p:transition xmlns:p14="http://schemas.microsoft.com/office/powerpoint/2010/main" spd="med" advClick="0" advTm="632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540000" cy="496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609600"/>
            <a:ext cx="8610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also big and strong, but he was wild and ignorant of the ways of civilized people. 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was raised in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forest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where he lived with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animals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When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learned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Gilgamesh's cruelty, the wild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challenged the mighty king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fight.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As the two powerful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men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battled, they realized they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admired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one another; so instead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remaining enemies, they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became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inseparable friends.</a:t>
            </a:r>
          </a:p>
        </p:txBody>
      </p:sp>
    </p:spTree>
    <p:extLst>
      <p:ext uri="{BB962C8B-B14F-4D97-AF65-F5344CB8AC3E}">
        <p14:creationId xmlns:p14="http://schemas.microsoft.com/office/powerpoint/2010/main" val="144652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282">
        <p:fade/>
      </p:transition>
    </mc:Choice>
    <mc:Fallback>
      <p:transition xmlns:p14="http://schemas.microsoft.com/office/powerpoint/2010/main" spd="med" advClick="0" advTm="1028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91000" y="1219199"/>
            <a:ext cx="441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unlikely pair left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embark on many adventures.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entered the forbidden Cedar Forest where the gods lived, but they soon faced a grotesque monster named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Humbaba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059"/>
            <a:ext cx="3810000" cy="56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73">
        <p:fade/>
      </p:transition>
    </mc:Choice>
    <mc:Fallback>
      <p:transition xmlns:p14="http://schemas.microsoft.com/office/powerpoint/2010/main" spd="med" advClick="0" advTm="487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191000" y="1219199"/>
            <a:ext cx="441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unlikely pair left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embark on many adventures.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entered the forbidden Cedar Forest where the gods lived, but they soon faced a grotesque monster named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Humbaba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059"/>
            <a:ext cx="3810000" cy="56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348">
        <p:fade/>
      </p:transition>
    </mc:Choice>
    <mc:Fallback>
      <p:transition xmlns:p14="http://schemas.microsoft.com/office/powerpoint/2010/main" spd="med" advClick="0" advTm="834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1143000"/>
            <a:ext cx="6400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"in order to protect the Cedar Forest [the gods] assigned </a:t>
            </a:r>
            <a:r>
              <a:rPr lang="en-US" sz="3000" b="1" i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Humbaba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as a terror to human beings; </a:t>
            </a:r>
            <a:r>
              <a:rPr lang="en-US" sz="3000" b="1" i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Humbaba's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roar </a:t>
            </a:r>
            <a:endParaRPr lang="en-US" sz="3000" b="1" i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is 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flood, his mouth is </a:t>
            </a:r>
            <a:endParaRPr lang="en-US" sz="3000" b="1" i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fire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and his breath is </a:t>
            </a:r>
            <a:endParaRPr lang="en-US" sz="3000" b="1" i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death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!”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3423605" cy="3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335">
        <p:fade/>
      </p:transition>
    </mc:Choice>
    <mc:Fallback>
      <p:transition xmlns:p14="http://schemas.microsoft.com/office/powerpoint/2010/main" spd="med" advClick="0" advTm="1433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876800" y="2133600"/>
            <a:ext cx="3048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tricked the beast, so the powers of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Humbaba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were spread over the lands of Sumer.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962400" cy="55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585">
        <p:fade/>
      </p:transition>
    </mc:Choice>
    <mc:Fallback>
      <p:transition xmlns:p14="http://schemas.microsoft.com/office/powerpoint/2010/main" spd="med" advClick="0" advTm="758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838200"/>
            <a:ext cx="4419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displeased the goddess Ishtar, so she sent the fearsome Bull of Heaven to destroy the crops of the Sumerian farmers.  Gilgamesh and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killed the bull.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This enraged the gods, so they caused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fall ill and die.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0"/>
            <a:ext cx="3556000" cy="5499100"/>
          </a:xfrm>
          <a:prstGeom prst="rect">
            <a:avLst/>
          </a:prstGeom>
          <a:effectLst>
            <a:outerShdw blurRad="180975" dist="165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1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450">
        <p:fade/>
      </p:transition>
    </mc:Choice>
    <mc:Fallback>
      <p:transition xmlns:p14="http://schemas.microsoft.com/office/powerpoint/2010/main" spd="med" advClick="0" advTm="1245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838200"/>
            <a:ext cx="4419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displeased the goddess Ishtar, so she sent the fearsome Bull of Heaven to destroy the crops of the Sumerian farmers.  Gilgamesh and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killed the bull.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This enraged the gods, so they caused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fall ill and die.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62000"/>
            <a:ext cx="3556000" cy="5499100"/>
          </a:xfrm>
          <a:prstGeom prst="rect">
            <a:avLst/>
          </a:prstGeom>
          <a:effectLst>
            <a:outerShdw blurRad="180975" dist="165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68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11">
        <p:fade/>
      </p:transition>
    </mc:Choice>
    <mc:Fallback>
      <p:transition xmlns:p14="http://schemas.microsoft.com/office/powerpoint/2010/main" spd="med" advClick="0" advTm="451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is among the earliest known works of literature.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epic is a long poem that tells the story of legendary or heroic people or gods. 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Like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epics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the first stories of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began as oral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fables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handed down by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word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mouth.  Hundreds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years after the poets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spoke of Gilgamesh,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legends were collected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recorded on clay tablets.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423605" cy="3948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5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45">
        <p:fade/>
      </p:transition>
    </mc:Choice>
    <mc:Fallback>
      <p:transition xmlns:p14="http://schemas.microsoft.com/office/powerpoint/2010/main" spd="med" advClick="0" advTm="63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1600200"/>
            <a:ext cx="449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was heartbroken by the death of his friend.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king also feared that one day he would also die, so Gilgamesh began to search for the secret of eternal life.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9064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12">
        <p:fade/>
      </p:transition>
    </mc:Choice>
    <mc:Fallback>
      <p:transition xmlns:p14="http://schemas.microsoft.com/office/powerpoint/2010/main" spd="med" advClick="0" advTm="371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14400" y="1600200"/>
            <a:ext cx="449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was heartbroken by the death of his friend.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king also feared that one day he would also die, so Gilgamesh began to search for the secret of eternal life.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9064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6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67">
        <p:fade/>
      </p:transition>
    </mc:Choice>
    <mc:Fallback>
      <p:transition xmlns:p14="http://schemas.microsoft.com/office/powerpoint/2010/main" spd="med" advClick="0" advTm="806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57200" y="838200"/>
            <a:ext cx="3581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One version of the epic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describes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 terrible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flood that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covered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earth many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years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before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time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endParaRPr lang="en-US" sz="3000" b="1" dirty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7" name="Picture 6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46" y="838200"/>
            <a:ext cx="44497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24">
        <p:fade/>
      </p:transition>
    </mc:Choice>
    <mc:Fallback>
      <p:transition xmlns:p14="http://schemas.microsoft.com/office/powerpoint/2010/main" spd="med" advClick="0" advTm="732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4193232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went on a l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ong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journey to meet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Utnapishtim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an elderly man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who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survived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flood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because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gods warned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him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coming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deluge.  </a:t>
            </a:r>
            <a:r>
              <a:rPr lang="en-US" sz="3000" b="1" dirty="0" err="1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Utnapishtim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told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46" y="838200"/>
            <a:ext cx="44497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315">
        <p:fade/>
      </p:transition>
    </mc:Choice>
    <mc:Fallback>
      <p:transition xmlns:p14="http://schemas.microsoft.com/office/powerpoint/2010/main" spd="med" advClick="0" advTm="1231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990600"/>
            <a:ext cx="6400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"the life that you are seeking you will never find. </a:t>
            </a: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When 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gods created man they allotted to him death, but life they retained </a:t>
            </a: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their own keeping."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3423605" cy="3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755">
        <p:fade/>
      </p:transition>
    </mc:Choice>
    <mc:Fallback>
      <p:transition xmlns:p14="http://schemas.microsoft.com/office/powerpoint/2010/main" spd="med" advClick="0" advTm="1075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990600"/>
            <a:ext cx="6400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"the life that you are seeking you will never find. </a:t>
            </a:r>
            <a:r>
              <a:rPr lang="en-US" sz="3000" b="1" i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</a:t>
            </a: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When 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gods created man they allotted to him death, but life they retained </a:t>
            </a: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/>
            </a:r>
            <a:b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</a:br>
            <a:r>
              <a:rPr lang="en-US" sz="3000" b="1" i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in </a:t>
            </a:r>
            <a:r>
              <a:rPr lang="en-US" sz="3000" b="1" i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their own keeping."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3423605" cy="39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4">
        <p:fade/>
      </p:transition>
    </mc:Choice>
    <mc:Fallback>
      <p:transition xmlns:p14="http://schemas.microsoft.com/office/powerpoint/2010/main" spd="med" advClick="0" advTm="49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0" y="600671"/>
            <a:ext cx="4876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returned home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wisdom from his adventures with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and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Utnapishtim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became a gentle ruler who no longer mistreated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Gilgamesh realized that he could not escape death, but he could live on in the memories of the people he loved. 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259064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27">
        <p:fade/>
      </p:transition>
    </mc:Choice>
    <mc:Fallback>
      <p:transition xmlns:p14="http://schemas.microsoft.com/office/powerpoint/2010/main" spd="med" advClick="0" advTm="422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0" y="600671"/>
            <a:ext cx="4876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returned home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wisdom from his adventures with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and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Utnapishtim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became a gentle ruler who no longer mistreated the people of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realized that he could not escape death, but he could live on in the memories of the people he loved. 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259064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128">
        <p:fade/>
      </p:transition>
    </mc:Choice>
    <mc:Fallback>
      <p:transition xmlns:p14="http://schemas.microsoft.com/office/powerpoint/2010/main" spd="med" advClick="0" advTm="512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0" y="600671"/>
            <a:ext cx="4876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returned home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with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wisdom from his adventures with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and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Utnapishtim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became a gentle ruler who no longer mistreated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realized that he could not escape death, but he could live on in the memories of the people he loved. </a:t>
            </a:r>
          </a:p>
        </p:txBody>
      </p:sp>
      <p:pic>
        <p:nvPicPr>
          <p:cNvPr id="5" name="Picture 4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2590644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65">
        <p:fade/>
      </p:transition>
    </mc:Choice>
    <mc:Fallback>
      <p:transition xmlns:p14="http://schemas.microsoft.com/office/powerpoint/2010/main" spd="med" advClick="0" advTm="686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4117032"/>
            <a:ext cx="7848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had many parallels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of Noah and a great flood in the Old Testament of the Jewish and Christian holy books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Other cultures also have legends of a great flood. 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9345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995">
        <p:fade/>
      </p:transition>
    </mc:Choice>
    <mc:Fallback>
      <p:transition xmlns:p14="http://schemas.microsoft.com/office/powerpoint/2010/main" spd="med" advClick="0" advTm="899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is among the earliest known works of literature.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epic is a long poem that tells the story of legendary or heroic people or gods. 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Like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epics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the first stories of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began as oral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fables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handed down by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word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mouth.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Hundreds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years after the poets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spoke of Gilgamesh,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legends were collected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recorded on clay tablets.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423605" cy="3948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92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08">
        <p:fade/>
      </p:transition>
    </mc:Choice>
    <mc:Fallback>
      <p:transition xmlns:p14="http://schemas.microsoft.com/office/powerpoint/2010/main" spd="med" advClick="0" advTm="680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5800" y="4117032"/>
            <a:ext cx="7848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had many parallels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to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of Noah and a great flood in the Old Testament of the Jewish and Christian holy books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Other cultures also have legends of a great flood. 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59345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652">
        <p:fade/>
      </p:transition>
    </mc:Choice>
    <mc:Fallback>
      <p:transition xmlns:p14="http://schemas.microsoft.com/office/powerpoint/2010/main" spd="med" advClick="0" advTm="265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762000"/>
            <a:ext cx="8458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Greeks legends say a god named Zeus once unleashed a flood because he was displeased with a sacrifice made in his name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Hindus speak of Manu, a Brahmin king who saved mankind from a deluge.</a:t>
            </a:r>
          </a:p>
        </p:txBody>
      </p:sp>
      <p:pic>
        <p:nvPicPr>
          <p:cNvPr id="2" name="Picture 1" descr="!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644477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75">
        <p:fade/>
      </p:transition>
    </mc:Choice>
    <mc:Fallback>
      <p:transition xmlns:p14="http://schemas.microsoft.com/office/powerpoint/2010/main" spd="med" advClick="0" advTm="807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762000"/>
            <a:ext cx="8458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Greeks legends say a god named Zeus once unleashed a flood because he was displeased with a sacrifice made in his name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Hindus speak of Manu, a Brahmin king who saved mankind from a deluge.</a:t>
            </a:r>
          </a:p>
        </p:txBody>
      </p:sp>
      <p:pic>
        <p:nvPicPr>
          <p:cNvPr id="2" name="Picture 1" descr="!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52800"/>
            <a:ext cx="644477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53">
        <p:fade/>
      </p:transition>
    </mc:Choice>
    <mc:Fallback>
      <p:transition xmlns:p14="http://schemas.microsoft.com/office/powerpoint/2010/main" spd="med" advClick="0" advTm="555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28194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Modern science has discovered that there was a marked increase in the sea levels about 6,000 years ago as the last ice age ended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melting ice drained to the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ocean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causing the sea levels to rise more than ten feet in one century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the other flood legends may be connected with the end of the ice age.</a:t>
            </a:r>
          </a:p>
        </p:txBody>
      </p:sp>
      <p:pic>
        <p:nvPicPr>
          <p:cNvPr id="2" name="Picture 1" descr="!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4562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648">
        <p:fade/>
      </p:transition>
    </mc:Choice>
    <mc:Fallback>
      <p:transition xmlns:p14="http://schemas.microsoft.com/office/powerpoint/2010/main" spd="med" advClick="0" advTm="964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28194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Modern science has discovered that there was a marked increase in the sea levels about 6,000 years ago as the last ice age ended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melting ice drained to the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ocean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causing the sea levels to rise more than ten feet in one century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the other flood legends may be connected with the end of the ice age.</a:t>
            </a:r>
          </a:p>
        </p:txBody>
      </p:sp>
      <p:pic>
        <p:nvPicPr>
          <p:cNvPr id="2" name="Picture 1" descr="!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4562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8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552">
        <p:fade/>
      </p:transition>
    </mc:Choice>
    <mc:Fallback>
      <p:transition xmlns:p14="http://schemas.microsoft.com/office/powerpoint/2010/main" spd="med" advClick="0" advTm="655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28194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Modern science has discovered that there was a marked increase in the sea levels about 6,000 years ago as the last ice age ended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melting ice drained to the oceans causing the sea levels to rise more than ten feet in one century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and the other flood legends may be connected with the end of the ice age.</a:t>
            </a:r>
          </a:p>
        </p:txBody>
      </p:sp>
      <p:pic>
        <p:nvPicPr>
          <p:cNvPr id="2" name="Picture 1" descr="!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24562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791">
        <p:fade/>
      </p:transition>
    </mc:Choice>
    <mc:Fallback>
      <p:transition xmlns:p14="http://schemas.microsoft.com/office/powerpoint/2010/main" spd="med" advClick="0" advTm="879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3392745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Learn more about history at</a:t>
            </a:r>
          </a:p>
          <a:p>
            <a:pPr algn="ctr"/>
            <a:r>
              <a:rPr lang="en-US" sz="3200" b="1" dirty="0" smtClean="0"/>
              <a:t>www.mrdowling.com</a:t>
            </a:r>
            <a:endParaRPr lang="en-US" sz="3200" dirty="0"/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6858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Music credit: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Raw by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Kevin McLeod 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at incompetech.com </a:t>
            </a:r>
          </a:p>
          <a:p>
            <a:pPr algn="ctr"/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</a:rPr>
              <a:t>Licensed under Creative Commons: By Attribution 3.0</a:t>
            </a:r>
          </a:p>
          <a:p>
            <a:pPr algn="ctr"/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</a:rPr>
              <a:t>http://creativecommons.org/licenses/by/3.0/</a:t>
            </a:r>
            <a:endParaRPr lang="en-US" sz="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998">
        <p:fade/>
      </p:transition>
    </mc:Choice>
    <mc:Fallback>
      <p:transition xmlns:p14="http://schemas.microsoft.com/office/powerpoint/2010/main" spd="med" advClick="0" advTm="1099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81000" y="762000"/>
            <a:ext cx="8305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Epic of Gilgamesh is among the earliest known works of literature.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 epic is a long poem that tells the story of legendary or heroic people or gods. 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Like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most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epics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, the first stories of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began as oral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fables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handed down by </a:t>
            </a:r>
            <a:endParaRPr lang="en-US" sz="3000" b="1" dirty="0" smtClean="0">
              <a:solidFill>
                <a:srgbClr val="008080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word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mouth.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Hundreds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of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years after the poets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first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spoke of Gilgamesh, </a:t>
            </a:r>
            <a:endParaRPr lang="en-US" sz="3000" b="1" dirty="0" smtClean="0">
              <a:solidFill>
                <a:srgbClr val="10253F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legends were collected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and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recorded on clay tablets.</a:t>
            </a:r>
          </a:p>
        </p:txBody>
      </p:sp>
      <p:pic>
        <p:nvPicPr>
          <p:cNvPr id="3" name="Picture 2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362200"/>
            <a:ext cx="3423605" cy="3948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65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604">
        <p:fade/>
      </p:transition>
    </mc:Choice>
    <mc:Fallback>
      <p:transition xmlns:p14="http://schemas.microsoft.com/office/powerpoint/2010/main" spd="med" advClick="0" advTm="760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67000" y="6858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takes place nearly five thousand years ago.  Gilgamesh was the king of the wealthy city of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king was strong and handsome, but he was also cruel. Gilgamesh forced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build him great palaces.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also made his subjects live in constant fear.  When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begged the gods for help, they led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827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744">
        <p:fade/>
      </p:transition>
    </mc:Choice>
    <mc:Fallback>
      <p:transition xmlns:p14="http://schemas.microsoft.com/office/powerpoint/2010/main" spd="med" advClick="0" advTm="774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67000" y="6858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takes place nearly five thousand years ago.  Gilgamesh was the king of the wealthy city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king was strong and handsome, but he was also cruel.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forced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build him great palaces.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also made his subjects live in constant fear.  When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begged the gods for help, they led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827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42">
        <p:fade/>
      </p:transition>
    </mc:Choice>
    <mc:Fallback>
      <p:transition xmlns:p14="http://schemas.microsoft.com/office/powerpoint/2010/main" spd="med" advClick="0" advTm="324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67000" y="6858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takes place nearly five thousand years ago.  Gilgamesh was the king of the wealthy city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The king was strong and handsome, but he was also cruel.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Gilgamesh forced the people of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build him great palaces. </a:t>
            </a:r>
            <a:r>
              <a:rPr lang="en-US" sz="3000" b="1" dirty="0" smtClean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also made his subjects live in constant fear.  When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begged the gods for help, they led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827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7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505">
        <p:fade/>
      </p:transition>
    </mc:Choice>
    <mc:Fallback>
      <p:transition xmlns:p14="http://schemas.microsoft.com/office/powerpoint/2010/main" spd="med" advClick="0" advTm="350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67000" y="6858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takes place nearly five thousand years ago.  Gilgamesh was the king of the wealthy city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The king was strong and handsome, but he was also cruel. Gilgamesh forced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build him great palaces.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also made his subjects live in constant fear.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When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begged the gods for help, they led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827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11">
        <p:fade/>
      </p:transition>
    </mc:Choice>
    <mc:Fallback>
      <p:transition xmlns:p14="http://schemas.microsoft.com/office/powerpoint/2010/main" spd="med" advClick="0" advTm="321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othic Std B" pitchFamily="34" charset="-128"/>
                <a:ea typeface="Adobe Gothic Std B" pitchFamily="34" charset="-128"/>
              </a:rPr>
              <a:t>The Epic of Gilgamesh                                                                        Mesopotamia</a:t>
            </a:r>
            <a:endParaRPr lang="en-US" sz="2200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67000" y="685800"/>
            <a:ext cx="6172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The story takes place nearly five thousand years ago.  Gilgamesh was the king of the wealthy city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 The king was strong and handsome, but he was also cruel. Gilgamesh forced the people of </a:t>
            </a:r>
            <a:r>
              <a:rPr lang="en-US" sz="3000" b="1" dirty="0" err="1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build him great palaces. </a:t>
            </a:r>
            <a:r>
              <a:rPr lang="en-US" sz="3000" b="1" dirty="0" smtClean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 </a:t>
            </a:r>
            <a:r>
              <a:rPr lang="en-US" sz="3000" b="1" dirty="0">
                <a:solidFill>
                  <a:srgbClr val="008080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He also made his subjects live in constant fear.  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When the people of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begged the gods for help, they led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Enkidu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 to </a:t>
            </a:r>
            <a:r>
              <a:rPr lang="en-US" sz="3000" b="1" dirty="0" err="1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Urduk</a:t>
            </a:r>
            <a:r>
              <a:rPr lang="en-US" sz="3000" b="1" dirty="0">
                <a:solidFill>
                  <a:srgbClr val="10253F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. </a:t>
            </a:r>
          </a:p>
        </p:txBody>
      </p:sp>
      <p:pic>
        <p:nvPicPr>
          <p:cNvPr id="2" name="Picture 1" descr="!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21827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810">
        <p:fade/>
      </p:transition>
    </mc:Choice>
    <mc:Fallback>
      <p:transition xmlns:p14="http://schemas.microsoft.com/office/powerpoint/2010/main" spd="med" advClick="0" advTm="581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1802</Words>
  <Application>Microsoft Macintosh PowerPoint</Application>
  <PresentationFormat>On-screen Show (4:3)</PresentationFormat>
  <Paragraphs>112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 Dowling</cp:lastModifiedBy>
  <cp:revision>45</cp:revision>
  <dcterms:created xsi:type="dcterms:W3CDTF">2014-01-20T18:30:34Z</dcterms:created>
  <dcterms:modified xsi:type="dcterms:W3CDTF">2014-09-22T00:12:22Z</dcterms:modified>
</cp:coreProperties>
</file>