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302" r:id="rId6"/>
    <p:sldId id="301" r:id="rId7"/>
    <p:sldId id="258" r:id="rId8"/>
    <p:sldId id="299" r:id="rId9"/>
    <p:sldId id="300" r:id="rId10"/>
    <p:sldId id="259" r:id="rId11"/>
    <p:sldId id="298" r:id="rId12"/>
    <p:sldId id="296" r:id="rId13"/>
    <p:sldId id="297" r:id="rId14"/>
    <p:sldId id="260" r:id="rId15"/>
    <p:sldId id="294" r:id="rId16"/>
    <p:sldId id="295" r:id="rId17"/>
    <p:sldId id="262" r:id="rId18"/>
    <p:sldId id="293" r:id="rId19"/>
    <p:sldId id="263" r:id="rId20"/>
    <p:sldId id="292" r:id="rId21"/>
    <p:sldId id="291" r:id="rId22"/>
    <p:sldId id="290" r:id="rId23"/>
    <p:sldId id="289" r:id="rId24"/>
    <p:sldId id="265" r:id="rId25"/>
    <p:sldId id="285" r:id="rId26"/>
    <p:sldId id="286" r:id="rId27"/>
    <p:sldId id="287" r:id="rId28"/>
    <p:sldId id="288" r:id="rId29"/>
    <p:sldId id="266" r:id="rId30"/>
    <p:sldId id="284" r:id="rId31"/>
    <p:sldId id="267" r:id="rId32"/>
    <p:sldId id="303" r:id="rId33"/>
    <p:sldId id="283" r:id="rId34"/>
    <p:sldId id="268" r:id="rId35"/>
    <p:sldId id="282" r:id="rId36"/>
    <p:sldId id="269" r:id="rId37"/>
    <p:sldId id="281" r:id="rId38"/>
    <p:sldId id="270" r:id="rId39"/>
    <p:sldId id="280" r:id="rId40"/>
    <p:sldId id="279" r:id="rId41"/>
    <p:sldId id="271" r:id="rId42"/>
    <p:sldId id="278" r:id="rId43"/>
    <p:sldId id="272" r:id="rId44"/>
    <p:sldId id="277" r:id="rId45"/>
    <p:sldId id="274" r:id="rId46"/>
    <p:sldId id="275" r:id="rId47"/>
    <p:sldId id="276" r:id="rId48"/>
    <p:sldId id="25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D636"/>
    <a:srgbClr val="6A643C"/>
    <a:srgbClr val="615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1" autoAdjust="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222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60" y="616101"/>
            <a:ext cx="7064047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Every spring the Ganges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River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swells with water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as snow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melts in the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Himalayas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water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brings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life as trees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flowers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bloom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crops grow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This cycle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of rebirth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a metaphor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Hinduism,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religious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faith of most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people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 India.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 descr="!!!!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4" y="1162283"/>
            <a:ext cx="4227341" cy="4861442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1" name="612-hinduis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3850" y="186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80">
        <p:fade/>
      </p:transition>
    </mc:Choice>
    <mc:Fallback>
      <p:transition spd="med" advTm="7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5" y="698027"/>
            <a:ext cx="8341131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is the traditional religion of India.   It is a combination of Aryan, Dravidian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Indian cultures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traditions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Hinduism has no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single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founder, but is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influenced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by the Vedas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scriptures.  </a:t>
            </a:r>
            <a:r>
              <a:rPr lang="en-US" sz="3200" b="1" dirty="0" smtClean="0">
                <a:solidFill>
                  <a:srgbClr val="6A643C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6A643C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world’s oldest religion,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Hinduism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is practiced by nearly one billion people, who live almost exclusively on the Indian subcontinent.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Picture 1" descr="612aum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83"/>
                    </a14:imgEffect>
                    <a14:imgEffect>
                      <a14:brightnessContrast bright="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6" y="1556619"/>
            <a:ext cx="3334720" cy="3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59">
        <p:fade/>
      </p:transition>
    </mc:Choice>
    <mc:Fallback>
      <p:transition spd="med" advTm="9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9951" y="1164223"/>
            <a:ext cx="4362004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Hinduism teaches that there is one universal spirit called Brahman.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But Hindus seldom worship Brahman directly.  They instead worship Brahma, Vishnu and Shiva, three gods that are different forms of Brahman.</a:t>
            </a:r>
          </a:p>
        </p:txBody>
      </p:sp>
      <p:pic>
        <p:nvPicPr>
          <p:cNvPr id="3" name="Picture 2" descr="!!!!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4223"/>
            <a:ext cx="4238331" cy="5323343"/>
          </a:xfrm>
          <a:prstGeom prst="rect">
            <a:avLst/>
          </a:prstGeom>
          <a:effectLst>
            <a:outerShdw blurRad="82550" dist="38100" dir="9840000" sx="105000" sy="105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1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98">
        <p:fade/>
      </p:transition>
    </mc:Choice>
    <mc:Fallback>
      <p:transition spd="med" advTm="5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9951" y="1164223"/>
            <a:ext cx="4362004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teaches that there is one universal spirit called Brahman.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But Hindus seldom worship Brahman directly.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They instead worship Brahma, Vishnu and Shiva, three gods that are different forms of Brahman.</a:t>
            </a:r>
          </a:p>
        </p:txBody>
      </p:sp>
      <p:pic>
        <p:nvPicPr>
          <p:cNvPr id="3" name="Picture 2" descr="!!!!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4223"/>
            <a:ext cx="4238331" cy="5323343"/>
          </a:xfrm>
          <a:prstGeom prst="rect">
            <a:avLst/>
          </a:prstGeom>
          <a:effectLst>
            <a:outerShdw blurRad="82550" dist="38100" dir="9840000" sx="105000" sy="105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53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11">
        <p:fade/>
      </p:transition>
    </mc:Choice>
    <mc:Fallback>
      <p:transition spd="med" advTm="2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9951" y="1164223"/>
            <a:ext cx="4362004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teaches that there is one universal spirit called Brahman.  But Hindus seldom worship Brahman directly.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They instead worship Brahma, Vishnu and Shiva, three gods that are different forms of Brahman.</a:t>
            </a:r>
          </a:p>
        </p:txBody>
      </p:sp>
      <p:pic>
        <p:nvPicPr>
          <p:cNvPr id="3" name="Picture 2" descr="!!!!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4223"/>
            <a:ext cx="4238331" cy="5323343"/>
          </a:xfrm>
          <a:prstGeom prst="rect">
            <a:avLst/>
          </a:prstGeom>
          <a:effectLst>
            <a:outerShdw blurRad="82550" dist="38100" dir="9840000" sx="105000" sy="105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90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37">
        <p:fade/>
      </p:transition>
    </mc:Choice>
    <mc:Fallback>
      <p:transition spd="med" advTm="7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6" y="1493453"/>
            <a:ext cx="4817548" cy="387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Brahma is the god of knowledge and the creator of the universe whose work is almost complete.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Brahma is often pictured with four heads facing in different directions.  </a:t>
            </a:r>
          </a:p>
        </p:txBody>
      </p:sp>
      <p:pic>
        <p:nvPicPr>
          <p:cNvPr id="2" name="Picture 1" descr="612brah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54" y="1175937"/>
            <a:ext cx="3810000" cy="4864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20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47">
        <p:fade/>
      </p:transition>
    </mc:Choice>
    <mc:Fallback>
      <p:transition spd="med" advTm="6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6" y="1493453"/>
            <a:ext cx="4817548" cy="387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Brahma is the god of knowledge and the creator of the universe whose work is almost complete</a:t>
            </a:r>
            <a:r>
              <a:rPr lang="en-US" sz="3200" b="1" dirty="0">
                <a:solidFill>
                  <a:srgbClr val="6A643C"/>
                </a:solidFill>
                <a:latin typeface="Calibri"/>
                <a:ea typeface="+mj-ea"/>
                <a:cs typeface="Calibri"/>
              </a:rPr>
              <a:t>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Brahma is often pictured with four heads facing in different directions.  </a:t>
            </a:r>
          </a:p>
        </p:txBody>
      </p:sp>
      <p:pic>
        <p:nvPicPr>
          <p:cNvPr id="2" name="Picture 1" descr="612brah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54" y="1175937"/>
            <a:ext cx="3810000" cy="4864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69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51">
        <p:fade/>
      </p:transition>
    </mc:Choice>
    <mc:Fallback>
      <p:transition spd="med" advTm="44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3102" y="911342"/>
            <a:ext cx="4074288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Vishnu is the preserver of the universe who protects us from evil.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believe that Vishnu often takes on human forms called avatars, so he can guide all living things. </a:t>
            </a:r>
          </a:p>
        </p:txBody>
      </p:sp>
      <p:pic>
        <p:nvPicPr>
          <p:cNvPr id="2" name="Picture 1" descr="612vish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110"/>
            <a:ext cx="4424596" cy="41591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78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55">
        <p:fade/>
      </p:transition>
    </mc:Choice>
    <mc:Fallback>
      <p:transition spd="med" advTm="4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3102" y="911342"/>
            <a:ext cx="4074288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Vishnu is the preserver of the universe who protects us from evil.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Hindus believe that Vishnu often takes on human forms called avatars, so he can guide all living things. </a:t>
            </a:r>
            <a:endParaRPr lang="en-US" sz="3200" b="1" dirty="0">
              <a:solidFill>
                <a:srgbClr val="00000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2" name="Picture 1" descr="612vish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110"/>
            <a:ext cx="4424596" cy="41591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88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20">
        <p:fade/>
      </p:transition>
    </mc:Choice>
    <mc:Fallback>
      <p:transition spd="med" advTm="7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2shi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2" y="1072510"/>
            <a:ext cx="3971770" cy="570611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2083" y="962550"/>
            <a:ext cx="8098145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Shiva is the god of destruction and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-creation.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Shiva represents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change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from day to night,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across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seasons,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throughout our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lives.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Shiva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often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depicted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having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four arms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which represent the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different directions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take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 life.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603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9">
        <p:fade/>
      </p:transition>
    </mc:Choice>
    <mc:Fallback>
      <p:transition spd="med" advTm="4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2shi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2" y="1072510"/>
            <a:ext cx="3971770" cy="570611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2083" y="962550"/>
            <a:ext cx="8098145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Shiva is the god of destruction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re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-creation.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Shiva represents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, from day to night,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across the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seasons, and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throughout our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lives.  </a:t>
            </a:r>
            <a:r>
              <a:rPr lang="en-US" sz="3200" b="1" dirty="0" smtClean="0">
                <a:solidFill>
                  <a:srgbClr val="6A643C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6A643C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Shiva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often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depicted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having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four arms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which represent the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different directions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take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 life.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635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20">
        <p:fade/>
      </p:transition>
    </mc:Choice>
    <mc:Fallback>
      <p:transition spd="med" advTm="61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60" y="616101"/>
            <a:ext cx="7064047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Every spring the Ganges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River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swells with water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 snow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melts in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Himalayas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The water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brings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life as trees and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flowers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bloom and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crops grow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This cycle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of rebirth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a metaphor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Hinduism,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religious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faith of most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people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 India.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4" y="1162283"/>
            <a:ext cx="4227341" cy="4861442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6340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47">
        <p:fade/>
      </p:transition>
    </mc:Choice>
    <mc:Fallback>
      <p:transition spd="med" advTm="42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2shi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2" y="1072510"/>
            <a:ext cx="3971770" cy="5706110"/>
          </a:xfrm>
          <a:prstGeom prst="rect">
            <a:avLst/>
          </a:prstGeo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2083" y="962550"/>
            <a:ext cx="8098145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Shiva is the god of destruction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re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-creation.  Shiva represents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change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from day to night,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across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seasons,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throughout our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lives.  </a:t>
            </a:r>
            <a:r>
              <a:rPr lang="en-US" sz="3200" b="1" dirty="0" smtClean="0">
                <a:solidFill>
                  <a:srgbClr val="6A643C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6A643C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Shiva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is often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depicted </a:t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having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four arms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which represent the </a:t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different directions </a:t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can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take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in life.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16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29">
        <p:fade/>
      </p:transition>
    </mc:Choice>
    <mc:Fallback>
      <p:transition spd="med" advTm="73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06" y="419173"/>
            <a:ext cx="8743848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Many Hindus believe that our status in this life depends upon the karma that human beings accumulate in previous lives.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Karma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be defined as the rewards or punishments a person faces because of their thoughts,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words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and actions.  A happy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treats others with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kindness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respect creates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good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karma.  Likewise, a 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mistreats others will in turn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mistreated.  This is bad karma.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8" y="2837162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82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52">
        <p:fade/>
      </p:transition>
    </mc:Choice>
    <mc:Fallback>
      <p:transition spd="med" advTm="8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06" y="419173"/>
            <a:ext cx="8743848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believe that our status in this life depends upon the karma that human beings accumulate in previous lives.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Karma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can be defined as the rewards or punishments a person faces because of their thoughts,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words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, and actions.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 happy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treats others with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kindness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respect creates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good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karma.  Likewise, a 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mistreats others will in turn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mistreated.  This is bad karma.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8" y="2837162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15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62">
        <p:fade/>
      </p:transition>
    </mc:Choice>
    <mc:Fallback>
      <p:transition spd="med" advTm="76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06" y="419173"/>
            <a:ext cx="8743848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believe that our status in this life depends upon the karma that human beings accumulate in previous lives.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Karma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be defined as the rewards or punishments a person faces because of their thoughts,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words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and actions.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 happy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person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who treats others with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kindness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and respect creates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good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karma.</a:t>
            </a:r>
            <a:r>
              <a:rPr lang="en-US" sz="3200" b="1" dirty="0">
                <a:solidFill>
                  <a:srgbClr val="6A643C"/>
                </a:solidFill>
                <a:latin typeface="Calibri"/>
                <a:cs typeface="Calibri"/>
              </a:rPr>
              <a:t>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Likewise, a 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mistreats others will in turn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mistreated.  This is bad karma.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8" y="2837162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60">
        <p:fade/>
      </p:transition>
    </mc:Choice>
    <mc:Fallback>
      <p:transition spd="med" advTm="53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06" y="419173"/>
            <a:ext cx="8743848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believe that our status in this life depends upon the karma that human beings accumulate in previous lives.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Karma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be defined as the rewards or punishments a person faces because of their thoughts,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words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and actions.  A happy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treats others with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kindness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respect creates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good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karma.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Likewise, a person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mistreats others will in turn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mistreated.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This is bad karma.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8" y="2837162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279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39">
        <p:fade/>
      </p:transition>
    </mc:Choice>
    <mc:Fallback>
      <p:transition spd="med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106" y="419173"/>
            <a:ext cx="8743848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believe that our status in this life depends upon the karma that human beings accumulate in previous lives.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Karma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can be defined as the rewards or punishments a person faces because of their thoughts,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words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and actions.  A happy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treats others with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kindness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respect creates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good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karma.  Likewise, a 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mistreats others will in turn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mistreated.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This is bad karma.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8" y="2837162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462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83">
        <p:fade/>
      </p:transition>
    </mc:Choice>
    <mc:Fallback>
      <p:transition spd="med" advTm="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713" y="1285123"/>
            <a:ext cx="8695125" cy="495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Traditionally, the people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the subcontinent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believed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that a person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followed the rules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their caste would be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reborn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as a higher form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the next life.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Someone </a:t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neglected their duties would be reborn in a lower form of life, perhaps as an animal or insect.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7" y="1474774"/>
            <a:ext cx="3917260" cy="2935155"/>
          </a:xfrm>
          <a:prstGeom prst="rect">
            <a:avLst/>
          </a:prstGeom>
          <a:effectLst>
            <a:reflection stA="52000" endPos="17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804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07">
        <p:fade/>
      </p:transition>
    </mc:Choice>
    <mc:Fallback>
      <p:transition spd="med" advTm="10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713" y="1285123"/>
            <a:ext cx="8695125" cy="495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Traditionally, the people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of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subcontinent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believed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that a person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followed the rules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of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their caste would be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reborn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 a higher form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next life.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Someone </a:t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neglected their duties would be reborn in a lower form of life, perhaps as an animal or insect.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7" y="1474774"/>
            <a:ext cx="3917260" cy="2935155"/>
          </a:xfrm>
          <a:prstGeom prst="rect">
            <a:avLst/>
          </a:prstGeom>
          <a:effectLst>
            <a:reflection stA="52000" endPos="17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025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00">
        <p:fade/>
      </p:transition>
    </mc:Choice>
    <mc:Fallback>
      <p:transition spd="med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5399" y="564701"/>
            <a:ext cx="646859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The goal of Hinduism is to escape the cycle of rebirth by reaching Nirvana.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Nirvana is a Sanskrit word that means ending.  Hindus and Buddhists believe Nirvana is a state of happiness without change or pain.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4071284"/>
            <a:ext cx="6494402" cy="23576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97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6">
        <p:fade/>
      </p:transition>
    </mc:Choice>
    <mc:Fallback>
      <p:transition spd="med" advTm="5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5399" y="564701"/>
            <a:ext cx="646859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goal of Hinduism is to escape the cycle of rebirth by reaching Nirvana.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Nirvana is a Sanskrit word that means ending.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and Buddhists believe Nirvana is a state of happiness without change or pain.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4071284"/>
            <a:ext cx="6494402" cy="23576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353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59">
        <p:fade/>
      </p:transition>
    </mc:Choice>
    <mc:Fallback>
      <p:transition spd="med" advTm="3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60" y="616101"/>
            <a:ext cx="7064047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Every spring the Ganges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River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swells with water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 snow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melts in 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Himalayas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The water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brings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life as trees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flowers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bloom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crops grow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This cycle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of rebirth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is a metaphor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for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Hinduism, the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religious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faith of most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people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in India.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94" y="1162283"/>
            <a:ext cx="4227341" cy="4861442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30815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00">
        <p:fade/>
      </p:transition>
    </mc:Choice>
    <mc:Fallback>
      <p:transition spd="med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5399" y="564701"/>
            <a:ext cx="646859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goal of Hinduism is to escape the cycle of rebirth by reaching Nirvana. Nirvana is a Sanskrit word that means ending.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Hindus and Buddhists believe Nirvana is a state of happiness without change or pain.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4071284"/>
            <a:ext cx="6494402" cy="23576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238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40">
        <p:fade/>
      </p:transition>
    </mc:Choice>
    <mc:Fallback>
      <p:transition spd="med" advTm="5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451" y="3241302"/>
            <a:ext cx="8455308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Because they believe all living things have souls, most Hindus are vegetarians; they believe that animals should live their natural lives and should not be killed for food.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Some Hindus are vegan, which means they will not eat any animal products, including eggs </a:t>
            </a:r>
            <a:r>
              <a:rPr lang="en-US" sz="3200" b="1" dirty="0" smtClean="0">
                <a:solidFill>
                  <a:schemeClr val="accent2"/>
                </a:solidFill>
                <a:latin typeface="Calibri"/>
                <a:cs typeface="Calibri"/>
              </a:rPr>
              <a:t>or cheese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5" y="861044"/>
            <a:ext cx="4240881" cy="23802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483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405">
        <p:fade/>
      </p:transition>
    </mc:Choice>
    <mc:Fallback>
      <p:transition spd="med" advClick="0" advTm="124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451" y="3241302"/>
            <a:ext cx="8455308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Because they believe all living things have souls, most Hindus are vegetarians; they believe that animals should live their natural lives and should not be killed for food.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Some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Hindus are vegan, which means they will not eat any animal products, including eggs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or cheese</a:t>
            </a:r>
            <a:r>
              <a:rPr lang="en-US" sz="3200" b="1" dirty="0">
                <a:solidFill>
                  <a:srgbClr val="6A643C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65" y="861044"/>
            <a:ext cx="4240881" cy="23802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109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54">
        <p:fade/>
      </p:transition>
    </mc:Choice>
    <mc:Fallback>
      <p:transition spd="med" advTm="90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3260" y="842527"/>
            <a:ext cx="4433931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Other Hindus will eat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poultry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and fish, but will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not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consume bee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f.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Cows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are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particularly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sacred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because they are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associated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with Brahma;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not unusual to see a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cow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wandering through the streets of an Indian city. 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699058"/>
            <a:ext cx="4002773" cy="37338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826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94">
        <p:fade/>
      </p:transition>
    </mc:Choice>
    <mc:Fallback>
      <p:transition spd="med" advTm="4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3260" y="842527"/>
            <a:ext cx="4433931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Hindus will eat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poultry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fish, but will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not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consume beef.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Cows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particularly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sacred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Hindus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because they are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associated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with Brahma;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it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is not unusual to see a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cow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wandering through the streets of an Indian city. 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699058"/>
            <a:ext cx="4002773" cy="37338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54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54">
        <p:fade/>
      </p:transition>
    </mc:Choice>
    <mc:Fallback>
      <p:transition spd="med" advTm="11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572" y="498333"/>
            <a:ext cx="8640502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Many Hindus worship privately by performing rituals known as puja at a shrine in their homes.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 Hindu may practice yoga, a system of exercise and meditation that teaches the practitioner mastery of their mind, body and emotions.  There are Hindu temples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(</a:t>
            </a:r>
            <a:r>
              <a:rPr lang="en-US" sz="3200" b="1" dirty="0" err="1">
                <a:solidFill>
                  <a:schemeClr val="accent2"/>
                </a:solidFill>
                <a:latin typeface="Calibri"/>
                <a:cs typeface="Calibri"/>
              </a:rPr>
              <a:t>mandirs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) and holy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locations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but there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are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no set rules for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worship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7" y="3425658"/>
            <a:ext cx="3955234" cy="2970334"/>
          </a:xfrm>
          <a:prstGeom prst="rect">
            <a:avLst/>
          </a:prstGeom>
          <a:effectLst>
            <a:outerShdw blurRad="50800" dist="38100" dir="6000000" sx="105000" sy="105000" algn="l" rotWithShape="0">
              <a:schemeClr val="bg2">
                <a:lumMod val="10000"/>
                <a:alpha val="60000"/>
              </a:scheme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06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61">
        <p:fade/>
      </p:transition>
    </mc:Choice>
    <mc:Fallback>
      <p:transition spd="med" advTm="7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572" y="498333"/>
            <a:ext cx="8640502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worship privately by performing rituals known as puja at a shrine in their homes.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 Hindu may practice yoga, a system of exercise and meditation that teaches the practitioner mastery of their mind, body and emotions.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There are Hindu temples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(</a:t>
            </a:r>
            <a:r>
              <a:rPr lang="en-US" sz="3200" b="1" dirty="0" err="1">
                <a:solidFill>
                  <a:schemeClr val="accent2"/>
                </a:solidFill>
                <a:latin typeface="Calibri"/>
                <a:cs typeface="Calibri"/>
              </a:rPr>
              <a:t>mandirs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) and holy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locations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, but there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are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no set rules for 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worship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7" y="3425658"/>
            <a:ext cx="3955234" cy="2970334"/>
          </a:xfrm>
          <a:prstGeom prst="rect">
            <a:avLst/>
          </a:prstGeom>
          <a:effectLst>
            <a:outerShdw blurRad="50800" dist="38100" dir="6000000" sx="105000" sy="105000" algn="l" rotWithShape="0">
              <a:schemeClr val="bg2">
                <a:lumMod val="10000"/>
                <a:alpha val="60000"/>
              </a:scheme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9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92">
        <p:fade/>
      </p:transition>
    </mc:Choice>
    <mc:Fallback>
      <p:transition spd="med" advTm="9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572" y="498333"/>
            <a:ext cx="8640502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worship privately by performing rituals known as puja at a shrine in their homes.  A Hindu may practice yoga, a system of exercise and meditation that teaches the practitioner mastery of their mind, body and emotions.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There are Hindu temples </a:t>
            </a:r>
            <a:endParaRPr lang="en-US" sz="3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latin typeface="Calibri"/>
                <a:cs typeface="Calibri"/>
              </a:rPr>
              <a:t>mandirs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) and holy </a:t>
            </a:r>
            <a:endParaRPr lang="en-US" sz="3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locations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, but there </a:t>
            </a:r>
            <a:endParaRPr lang="en-US" sz="3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no set rules for </a:t>
            </a:r>
            <a:endParaRPr lang="en-US" sz="3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worship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3" name="Picture 2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97" y="3425658"/>
            <a:ext cx="3955234" cy="2970334"/>
          </a:xfrm>
          <a:prstGeom prst="rect">
            <a:avLst/>
          </a:prstGeom>
          <a:effectLst>
            <a:outerShdw blurRad="50800" dist="38100" dir="6000000" sx="105000" sy="105000" algn="l" rotWithShape="0">
              <a:schemeClr val="bg2">
                <a:lumMod val="10000"/>
                <a:alpha val="60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42">
        <p:fade/>
      </p:transition>
    </mc:Choice>
    <mc:Fallback>
      <p:transition spd="med" advTm="72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9786" y="816069"/>
            <a:ext cx="5111463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A guru is a spiritual teacher who understands dharma, the spiritual laws that govern the universe. 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are loyal to their gurus because they regard the gurus as representatives of Brahma who can help them escape the cycle of death and rebirth.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6" y="1364198"/>
            <a:ext cx="3213100" cy="438150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5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61">
        <p:fade/>
      </p:transition>
    </mc:Choice>
    <mc:Fallback>
      <p:transition spd="med" advTm="9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9786" y="816069"/>
            <a:ext cx="5111463" cy="550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 guru is a spiritual teacher who understands dharma, the spiritual laws that govern the universe.  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Many Hindus are loyal to their gurus because they regard the gurus as representatives of Brahma who can help them escape the cycle of death and rebirth.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6" y="1364198"/>
            <a:ext cx="3213100" cy="438150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5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78">
        <p:fade/>
      </p:transition>
    </mc:Choice>
    <mc:Fallback>
      <p:transition spd="med" advTm="11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8472" y="1489992"/>
            <a:ext cx="5107122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Hindus believe that every living thing has a soul, which comes from the creator, Brahman.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They believe that people’s souls live on after death, and that all living things can be reborn. This is called reincarnation.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4" y="1881343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59">
        <p:fade/>
      </p:transition>
    </mc:Choice>
    <mc:Fallback>
      <p:transition spd="med" advTm="6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129" y="1384949"/>
            <a:ext cx="3994919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Hindus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believe that water is holy because water brings life, particularly if the water is flowing in a river.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holiest of rivers is the Ganges River.  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23" y="1252651"/>
            <a:ext cx="4069604" cy="4680045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83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81">
        <p:fade/>
      </p:transition>
    </mc:Choice>
    <mc:Fallback>
      <p:transition spd="med" advTm="9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129" y="1384949"/>
            <a:ext cx="3994919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believe that water is holy because water brings life, particularly if the water is flowing in a river.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holiest of rivers is the Ganges River.  </a:t>
            </a:r>
          </a:p>
        </p:txBody>
      </p:sp>
      <p:pic>
        <p:nvPicPr>
          <p:cNvPr id="2" name="Picture 1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23" y="1252651"/>
            <a:ext cx="4069604" cy="4680045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08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9">
        <p:fade/>
      </p:transition>
    </mc:Choice>
    <mc:Fallback>
      <p:transition spd="med" advTm="2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8887" y="723458"/>
            <a:ext cx="7249059" cy="225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Lately, the Ganges has become very polluted, but Hindus believe the water from the Himalayas will purify the souls of those who drink or bathe in its waters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.  </a:t>
            </a:r>
            <a:endParaRPr lang="en-US" sz="3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480"/>
            <a:ext cx="9144000" cy="3779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856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41">
        <p:fade/>
      </p:transition>
    </mc:Choice>
    <mc:Fallback>
      <p:transition spd="med" advTm="111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8887" y="723458"/>
            <a:ext cx="7249059" cy="225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Many Hindus make a pilgrimage to the Ganges.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travel to the river at the end of their lives so they may die near the banks of the Ganges.</a:t>
            </a:r>
          </a:p>
        </p:txBody>
      </p:sp>
      <p:pic>
        <p:nvPicPr>
          <p:cNvPr id="8" name="Picture 7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480"/>
            <a:ext cx="9144000" cy="3779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152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8">
        <p:fade/>
      </p:transition>
    </mc:Choice>
    <mc:Fallback>
      <p:transition spd="med" advTm="3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8887" y="723458"/>
            <a:ext cx="7249059" cy="225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Many Hindus make a pilgrimage to the Ganges. </a:t>
            </a:r>
            <a:r>
              <a:rPr lang="en-US" sz="3200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latin typeface="Calibri"/>
                <a:cs typeface="Calibri"/>
              </a:rPr>
              <a:t>Others </a:t>
            </a:r>
            <a:r>
              <a:rPr lang="en-US" sz="3200" b="1" dirty="0">
                <a:latin typeface="Calibri"/>
                <a:cs typeface="Calibri"/>
              </a:rPr>
              <a:t>travel to the river at the end of their lives so they may die near the banks of the Ganges.</a:t>
            </a:r>
          </a:p>
        </p:txBody>
      </p:sp>
      <p:pic>
        <p:nvPicPr>
          <p:cNvPr id="8" name="Picture 7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480"/>
            <a:ext cx="9144000" cy="3779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829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27">
        <p:fade/>
      </p:transition>
    </mc:Choice>
    <mc:Fallback>
      <p:transition spd="med" advTm="69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A452A"/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rgbClr val="4A452A"/>
                </a:solidFill>
              </a:rPr>
              <a:t>www.mrdowling.com</a:t>
            </a:r>
            <a:endParaRPr lang="en-US" sz="3200" dirty="0">
              <a:solidFill>
                <a:srgbClr val="4A452A"/>
              </a:solidFill>
            </a:endParaRPr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85800"/>
            <a:ext cx="45562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A452A"/>
                </a:solidFill>
              </a:rPr>
              <a:t>Music credit:</a:t>
            </a:r>
          </a:p>
          <a:p>
            <a:pPr algn="ctr"/>
            <a:r>
              <a:rPr lang="en-US" sz="2400" b="1" i="1" dirty="0" smtClean="0">
                <a:solidFill>
                  <a:srgbClr val="4A452A"/>
                </a:solidFill>
              </a:rPr>
              <a:t>Dhaka</a:t>
            </a:r>
            <a:r>
              <a:rPr lang="en-US" sz="2400" b="1" dirty="0" smtClean="0">
                <a:solidFill>
                  <a:srgbClr val="4A452A"/>
                </a:solidFill>
              </a:rPr>
              <a:t> by Kevin MacLeod at </a:t>
            </a:r>
            <a:r>
              <a:rPr lang="en-US" sz="2400" b="1" dirty="0" err="1" smtClean="0">
                <a:solidFill>
                  <a:srgbClr val="4A452A"/>
                </a:solidFill>
              </a:rPr>
              <a:t>incompetech.com</a:t>
            </a:r>
            <a:endParaRPr lang="en-US" sz="2400" b="1" dirty="0" smtClean="0">
              <a:solidFill>
                <a:srgbClr val="4A452A"/>
              </a:solidFill>
            </a:endParaRPr>
          </a:p>
          <a:p>
            <a:pPr algn="ctr"/>
            <a:r>
              <a:rPr lang="en-US" sz="1500" b="1" dirty="0" smtClean="0">
                <a:solidFill>
                  <a:srgbClr val="4A452A"/>
                </a:solidFill>
              </a:rPr>
              <a:t>Licensed under Creative Commons: By Attribution 3.0</a:t>
            </a:r>
          </a:p>
          <a:p>
            <a:pPr algn="ctr"/>
            <a:r>
              <a:rPr lang="en-US" sz="1500" b="1" dirty="0" smtClean="0">
                <a:solidFill>
                  <a:srgbClr val="4A452A"/>
                </a:solidFill>
              </a:rPr>
              <a:t>http://creativecommons.org/licenses/by/3.0/</a:t>
            </a:r>
            <a:endParaRPr lang="en-US" sz="1500" b="1" dirty="0">
              <a:solidFill>
                <a:srgbClr val="4A452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07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255">
        <p:fade/>
      </p:transition>
    </mc:Choice>
    <mc:Fallback>
      <p:transition spd="med" advTm="15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8472" y="1489992"/>
            <a:ext cx="5107122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believe that every living thing has a soul, which comes from the creator, Brahman.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They believe that people’s souls live on after death, and that all living things can be reborn.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This is called reincarnation.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4" y="1881343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6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13">
        <p:fade/>
      </p:transition>
    </mc:Choice>
    <mc:Fallback>
      <p:transition spd="med" advTm="6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8472" y="1489992"/>
            <a:ext cx="5107122" cy="441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Hindus believe that every living thing has a soul, which comes from the creator, Brahman. They believe that people’s souls live on after death, and that all living things can be reborn.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This is called reincarnation.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 descr="!!!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4" y="1881343"/>
            <a:ext cx="2510173" cy="3624690"/>
          </a:xfrm>
          <a:prstGeom prst="rect">
            <a:avLst/>
          </a:prstGeom>
          <a:effectLst>
            <a:outerShdw blurRad="53975" dist="190500" dir="1332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49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05">
        <p:fade/>
      </p:transition>
    </mc:Choice>
    <mc:Fallback>
      <p:transition spd="med" advTm="21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5" y="698027"/>
            <a:ext cx="8341131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Hinduism is the traditional religion of India. 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It is a combination of Aryan, Dravidian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Indian cultures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traditions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Hinduism has no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single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founder, but is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influenced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by the Vedas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scriptures.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world’s oldest religion,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practiced by nearly one billion people, who live almost exclusively on the Indian subcontinent.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Picture 1" descr="612aum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83"/>
                    </a14:imgEffect>
                    <a14:imgEffect>
                      <a14:brightnessContrast bright="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6" y="1556619"/>
            <a:ext cx="3334720" cy="3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18">
        <p:fade/>
      </p:transition>
    </mc:Choice>
    <mc:Fallback>
      <p:transition spd="med" advTm="3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5" y="698027"/>
            <a:ext cx="8341131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is the traditional religion of India. 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It is a combination of Aryan, Dravidian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other Indian cultures and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traditions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has no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single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founder, but is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influenced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by the Vedas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scriptures. 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world’s oldest religion,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practiced by nearly one billion people, who live almost exclusively on the Indian subcontinent.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Picture 1" descr="612aum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83"/>
                    </a14:imgEffect>
                    <a14:imgEffect>
                      <a14:brightnessContrast bright="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6" y="1556619"/>
            <a:ext cx="3334720" cy="3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36">
        <p:fade/>
      </p:transition>
    </mc:Choice>
    <mc:Fallback>
      <p:transition spd="med" advTm="5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3000"/>
                    </a14:imgEffect>
                    <a14:imgEffect>
                      <a14:saturation sat="143000"/>
                    </a14:imgEffect>
                    <a14:imgEffect>
                      <a14:brightnessContrast bright="-7000" contrast="4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735" y="698027"/>
            <a:ext cx="8341131" cy="604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is the traditional religion of India.   It is a combination of Aryan, Dravidian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other Indian cultures and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traditions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. 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Hinduism has no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single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founder, but is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influenced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by the Vedas 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other scriptures.  </a:t>
            </a:r>
            <a:r>
              <a:rPr lang="en-US" sz="3200" b="1" dirty="0" smtClean="0">
                <a:solidFill>
                  <a:srgbClr val="6A643C"/>
                </a:solidFill>
                <a:latin typeface="Calibri"/>
                <a:ea typeface="+mj-ea"/>
                <a:cs typeface="Calibri"/>
              </a:rPr>
              <a:t/>
            </a:r>
            <a:br>
              <a:rPr lang="en-US" sz="3200" b="1" dirty="0" smtClean="0">
                <a:solidFill>
                  <a:srgbClr val="6A643C"/>
                </a:solidFill>
                <a:latin typeface="Calibri"/>
                <a:ea typeface="+mj-ea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world’s oldest religion,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Hinduism </a:t>
            </a:r>
            <a:r>
              <a:rPr lang="en-US" sz="3200" b="1" dirty="0">
                <a:solidFill>
                  <a:schemeClr val="accent2"/>
                </a:solidFill>
                <a:latin typeface="Calibri"/>
                <a:cs typeface="Calibri"/>
              </a:rPr>
              <a:t>is practiced by nearly one billion people, who live almost exclusively on the Indian subcontinent.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Hinduism                          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Ancient India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Picture 1" descr="612aum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83"/>
                    </a14:imgEffect>
                    <a14:imgEffect>
                      <a14:brightnessContrast bright="7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6" y="1556619"/>
            <a:ext cx="3334720" cy="3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5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493</TotalTime>
  <Words>1472</Words>
  <Application>Microsoft Office PowerPoint</Application>
  <PresentationFormat>On-screen Show (4:3)</PresentationFormat>
  <Paragraphs>106</Paragraphs>
  <Slides>45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Mike Dowling</cp:lastModifiedBy>
  <cp:revision>79</cp:revision>
  <dcterms:created xsi:type="dcterms:W3CDTF">2010-04-12T23:12:02Z</dcterms:created>
  <dcterms:modified xsi:type="dcterms:W3CDTF">2014-11-23T20:52:07Z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