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9" r:id="rId2"/>
    <p:sldId id="326" r:id="rId3"/>
    <p:sldId id="308" r:id="rId4"/>
    <p:sldId id="327" r:id="rId5"/>
    <p:sldId id="306" r:id="rId6"/>
    <p:sldId id="328" r:id="rId7"/>
    <p:sldId id="329" r:id="rId8"/>
    <p:sldId id="330" r:id="rId9"/>
    <p:sldId id="307" r:id="rId10"/>
    <p:sldId id="310" r:id="rId11"/>
    <p:sldId id="331" r:id="rId12"/>
    <p:sldId id="311" r:id="rId13"/>
    <p:sldId id="332" r:id="rId14"/>
    <p:sldId id="320" r:id="rId15"/>
    <p:sldId id="321" r:id="rId16"/>
    <p:sldId id="322" r:id="rId17"/>
    <p:sldId id="323" r:id="rId18"/>
    <p:sldId id="324" r:id="rId19"/>
    <p:sldId id="325" r:id="rId20"/>
    <p:sldId id="314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17" autoAdjust="0"/>
    <p:restoredTop sz="94660"/>
  </p:normalViewPr>
  <p:slideViewPr>
    <p:cSldViewPr>
      <p:cViewPr varScale="1">
        <p:scale>
          <a:sx n="81" d="100"/>
          <a:sy n="81" d="100"/>
        </p:scale>
        <p:origin x="-1536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A949D-9475-49CE-879C-92CF21CCAC47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6BC60-369F-4C61-85F8-58FAEB9B1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rgbClr val="D9C3A5">
                <a:tint val="50000"/>
                <a:satMod val="180000"/>
              </a:srgbClr>
            </a:duotone>
            <a:lum bright="1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22EF-E5E4-4374-BEC5-E517F3052FF0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A183-3CBE-44AA-ACA3-BF92CD93A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rdowling\audio\701-aristotl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3/35/Aristotle_Bust_White_Background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3509134" cy="4800600"/>
          </a:xfrm>
          <a:prstGeom prst="rect">
            <a:avLst/>
          </a:prstGeom>
          <a:noFill/>
        </p:spPr>
      </p:pic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685800"/>
            <a:ext cx="5791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Aristotle was the greatest scientist of the ancient world. 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 believed in using logic and reason to explain natural events in an era when most people believed storms and good harvests were a consequence of the anger or the pleasure of the gods.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701-aristo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058400" y="3276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9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Once Alexander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became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King of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Macedonia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Aristotle </a:t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returned to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Athens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opened a school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called the Lyceum.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the next twelve years, Aristotle organized his school as a center of research on astronomy, zoology, geography, geology, physics, anatomy, and many other fields.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5362" name="Picture 2" descr="http://www.mlahanas.de/Greeks/Aristotle/SchoolOfAristo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1600201"/>
            <a:ext cx="4343400" cy="1887740"/>
          </a:xfrm>
          <a:prstGeom prst="rect">
            <a:avLst/>
          </a:prstGeom>
          <a:noFill/>
        </p:spPr>
      </p:pic>
    </p:spTree>
  </p:cSld>
  <p:clrMapOvr>
    <a:masterClrMapping/>
  </p:clrMapOvr>
  <p:transition advTm="8516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Once Alexander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became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King of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Macedonia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Aristotle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returned to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Athens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opened a school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called the Lyceum. 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the next twelve years, Aristotle organized his school as a center of research on astronomy, zoology, geography, geology, physics, anatomy, and many other fields.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5362" name="Picture 2" descr="http://www.mlahanas.de/Greeks/Aristotle/SchoolOfAristo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1600201"/>
            <a:ext cx="4343400" cy="1887740"/>
          </a:xfrm>
          <a:prstGeom prst="rect">
            <a:avLst/>
          </a:prstGeom>
          <a:noFill/>
        </p:spPr>
      </p:pic>
    </p:spTree>
  </p:cSld>
  <p:clrMapOvr>
    <a:masterClrMapping/>
  </p:clrMapOvr>
  <p:transition advTm="14141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1447800"/>
            <a:ext cx="396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Aristotle wrote 170 books, 47 of which still exist more than two thousand years later.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Aristotle was also a philosopher who wrote about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 descr="!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4179252" cy="5843331"/>
          </a:xfrm>
          <a:prstGeom prst="rect">
            <a:avLst/>
          </a:prstGeom>
        </p:spPr>
      </p:pic>
    </p:spTree>
  </p:cSld>
  <p:clrMapOvr>
    <a:masterClrMapping/>
  </p:clrMapOvr>
  <p:transition advTm="709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1447800"/>
            <a:ext cx="396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Aristotle wrote 170 books, 47 of which still exist more than two thousand years later. 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Aristotle was also a philosopher who wrote about 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 descr="!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4179252" cy="5843331"/>
          </a:xfrm>
          <a:prstGeom prst="rect">
            <a:avLst/>
          </a:prstGeom>
        </p:spPr>
      </p:pic>
    </p:spTree>
  </p:cSld>
  <p:clrMapOvr>
    <a:masterClrMapping/>
  </p:clrMapOvr>
  <p:transition advTm="3328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6002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ethics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study of moral principals),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225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6002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psychology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 study of the mind and its functions),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3234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60020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economics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 study of the production,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consumption, and transfer of wealth),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5484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6002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theology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 study of religious beliefs),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2656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6002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political science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 study of government),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3016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6002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rhetoric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 art of effective or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persuasive speaking or writing).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4938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3/35/Aristotle_Bust_White_Background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509134" cy="4800600"/>
          </a:xfrm>
          <a:prstGeom prst="rect">
            <a:avLst/>
          </a:prstGeom>
          <a:noFill/>
        </p:spPr>
      </p:pic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685800"/>
            <a:ext cx="5791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Aristotle was the greatest scientist of the ancient world.  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believed in using logic and reason to explain natural events in an era when most people believed storms and good harvests were a consequence of the anger or the pleasure of the gods. 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11875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1524000"/>
            <a:ext cx="441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Later inventions such as the telescope and microscope would prove many of Aristotle’s theories to be incorrect, but his ideas formed the basis of modern science. 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Picture 7" descr="!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762000"/>
            <a:ext cx="3810868" cy="5627382"/>
          </a:xfrm>
          <a:prstGeom prst="rect">
            <a:avLst/>
          </a:prstGeom>
        </p:spPr>
      </p:pic>
    </p:spTree>
  </p:cSld>
  <p:clrMapOvr>
    <a:masterClrMapping/>
  </p:clrMapOvr>
  <p:transition advTm="11484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495800"/>
            <a:ext cx="84582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Learn more about history at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www.mrdowling.com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8" name="Picture 7" descr="logo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90800"/>
            <a:ext cx="3898270" cy="1630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7620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Music courtesy of Kevin MacLeod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http://incompetech.com/music/royalty-free/</a:t>
            </a:r>
          </a:p>
        </p:txBody>
      </p:sp>
    </p:spTree>
  </p:cSld>
  <p:clrMapOvr>
    <a:masterClrMapping/>
  </p:clrMapOvr>
  <p:transition advTm="108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8382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Aristotle was born in Macedonia, a mountainous land north of the Greek peninsula.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that time, many Greeks viewed Macedonia as an old fashioned land with no culture.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Picture 7" descr="!mountai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7354"/>
            <a:ext cx="9144000" cy="3420646"/>
          </a:xfrm>
          <a:prstGeom prst="rect">
            <a:avLst/>
          </a:prstGeom>
        </p:spPr>
      </p:pic>
    </p:spTree>
  </p:cSld>
  <p:clrMapOvr>
    <a:masterClrMapping/>
  </p:clrMapOvr>
  <p:transition advTm="6547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8382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Aristotle was born in Macedonia, a mountainous land north of the Greek peninsula. 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 that time, many Greeks viewed Macedonia as an old fashioned land with no culture. 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Picture 7" descr="!mountai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7354"/>
            <a:ext cx="9144000" cy="3420646"/>
          </a:xfrm>
          <a:prstGeom prst="rect">
            <a:avLst/>
          </a:prstGeom>
        </p:spPr>
      </p:pic>
    </p:spTree>
  </p:cSld>
  <p:clrMapOvr>
    <a:masterClrMapping/>
  </p:clrMapOvr>
  <p:transition advTm="6031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464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Aristotle moved to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Athens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and studied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Plato’s Academy.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Plato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a well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known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philosopher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student of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Socrates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Aristotle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remained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school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more than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twenty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years until shortly after Plato died.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9458" name="Picture 2" descr="http://upload.wikimedia.org/wikipedia/commons/4/48/Plato's_Academy_mosaic_from_Pompe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632831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Tm="451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464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Aristotle moved to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Athens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studied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Plato’s Academy. 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Plato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 a well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known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philosopher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 student of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Socrates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Aristotle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remained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school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more than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twenty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years until shortly after Plato died.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9458" name="Picture 2" descr="http://upload.wikimedia.org/wikipedia/commons/4/48/Plato's_Academy_mosaic_from_Pompe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632831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Tm="395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464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Aristotle moved to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Athens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studied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Plato’s Academy.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Plato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a well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known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philosopher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student of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Socrates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Aristotle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remained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 the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school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more than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twenty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years until shortly after Plato died.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9458" name="Picture 2" descr="http://upload.wikimedia.org/wikipedia/commons/4/48/Plato's_Academy_mosaic_from_Pompe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632831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Tm="570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umayapple.files.wordpress.com/2011/11/alexander_and_aristot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905" y="3200400"/>
            <a:ext cx="5100745" cy="2819400"/>
          </a:xfrm>
          <a:prstGeom prst="rect">
            <a:avLst/>
          </a:prstGeom>
          <a:noFill/>
        </p:spPr>
      </p:pic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609600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Aristotle then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returned to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Macedonia, where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King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Philip hired him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prepare his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thirteen-year-old son, Alexander, for his future role as a military leader.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 student would one day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known as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Alexander the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Great, one of the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greatest military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conquerors of all 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time.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11828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umayapple.files.wordpress.com/2011/11/alexander_and_aristot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905" y="3200400"/>
            <a:ext cx="5100745" cy="2819400"/>
          </a:xfrm>
          <a:prstGeom prst="rect">
            <a:avLst/>
          </a:prstGeom>
          <a:noFill/>
        </p:spPr>
      </p:pic>
      <p:sp>
        <p:nvSpPr>
          <p:cNvPr id="2050" name="AutoShape 2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1-ps.googleusercontent.com/h/www.mrdowling.com/images/300x408x701spartan.png.pagespeed.ic.PMTuj7Ku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609600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Aristotle then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returned to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Macedonia, where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King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Philip hired him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prepare his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thirteen-year-old son, Alexander, for his future role as a military leader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 His student would one day </a:t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 known as </a:t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Alexander the </a:t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Great, one of the </a:t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greatest military </a:t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conquerors of all </a:t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time. 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Aristotle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Greece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6843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499</Words>
  <Application>Microsoft Office PowerPoint</Application>
  <PresentationFormat>On-screen Show (4:3)</PresentationFormat>
  <Paragraphs>45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Persia                 Ancient Greece</dc:title>
  <dc:creator>mikedow1@gmail.com</dc:creator>
  <cp:lastModifiedBy>mikedow1@gmail.com</cp:lastModifiedBy>
  <cp:revision>70</cp:revision>
  <dcterms:created xsi:type="dcterms:W3CDTF">2013-11-29T19:57:32Z</dcterms:created>
  <dcterms:modified xsi:type="dcterms:W3CDTF">2013-12-15T23:40:01Z</dcterms:modified>
</cp:coreProperties>
</file>