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7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0EBF0"/>
    <a:srgbClr val="03F7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08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A90-0FDF-46B1-BEFE-29D4E6822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rdowling\audio\701-pol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Ancient Greece was not a unified nation, but a collection of city-states known as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the plural of polis.  Polis is often translated as city, but there was a very important difference between an ancient Greek polis and a modern city.   The ancient Greeks saw themselves as citizens of their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matter where they lived.  If a person was born in Athens, he would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himself an Athenian even if he had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another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polis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many </a:t>
            </a: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397" y="4343400"/>
            <a:ext cx="61162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701-po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954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Greek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had to depend on one another to survive.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of the city-states developed alliances, called leagues, for protection against other cities and foreign invaders. Each polis contributed soldiers and ships to form a common army and navy.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200400" cy="525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9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954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Greek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had to depend on one another to survive.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of the city-states developed alliances, called leagues, for protection against other cities and foreign invaders.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polis contributed soldiers and ships to form a common army and navy.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200400" cy="525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60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954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Greek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had to depend on one another to survive. Many of the city-states developed alliances, called leagues, for protection against other cities and foreign invaders. </a:t>
            </a:r>
            <a:r>
              <a:rPr lang="en-US" sz="3000" b="1" dirty="0" smtClean="0"/>
              <a:t>Each polis contributed soldiers and ships to form a common army and navy. </a:t>
            </a:r>
            <a:endParaRPr lang="en-US" sz="30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200400" cy="525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15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Greek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met every four years at a great athletic contest to honor the god Zeus. 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period of four years in ancient Greece was known as an Olympiad, so the ancient Greeks called their contests the Olympics.  During the Olympic Games,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that were at war would suspend hostilities until the contests ended.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78" name="Picture 2" descr="http://upload.wikimedia.org/wikipedia/commons/thumb/4/49/Discobolus_Lancelotti_Massimo.jpg/220px-Discobolus_Lancelotti_Mass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193142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6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Greek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met every four years at a great athletic contest to honor the god Zeus. 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period of four years in ancient Greece was known as an Olympiad, so the ancient Greeks called their contests the Olympics. 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During the Olympic Games,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that were at war would suspend hostilities until the contests ended.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78" name="Picture 2" descr="http://upload.wikimedia.org/wikipedia/commons/thumb/4/49/Discobolus_Lancelotti_Massimo.jpg/220px-Discobolus_Lancelotti_Mass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193142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778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Greek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met every four years at a great athletic contest to honor the god Zeus.  A period of four years in ancient Greece was known as an Olympiad, so the ancient Greeks called their contests the Olympics. 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During the Olympic Games,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that were at war would suspend hostilities until the contests ended.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78" name="Picture 2" descr="http://upload.wikimedia.org/wikipedia/commons/thumb/4/49/Discobolus_Lancelotti_Massimo.jpg/220px-Discobolus_Lancelotti_Mass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193142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620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don’t know when the ancient Greeks began told hold Olympic Games because the contests are older than any Greek writing.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Today the spirit of the ancient Greeks lives on as most of the nations of the world participate in Olympic Games every four years.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92166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2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don’t know when the ancient Greeks began told hold Olympic Games because the contests are older than any Greek writing.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Today the spirit of the ancient Greeks lives on as most of the nations of the world participate in Olympic Games every four years.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92166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844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www.mrdowling.com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Music courtesy of Kevin MacLeod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http://incompetech.com/music/royalty-free/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85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Ancient Greece was not a unified nation, but a collection of city-states known as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 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the plural of polis</a:t>
            </a:r>
            <a:r>
              <a:rPr lang="en-US" sz="3000" b="1" dirty="0" smtClean="0"/>
              <a:t>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Polis is often translated as city, but there was a very important difference between an ancient Greek polis and a modern city.   The ancient Greeks saw themselves as citizens of their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matter where they lived.  If a person was born in Athens, he would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himself an Athenian even if he had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another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polis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many </a:t>
            </a: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397" y="4343400"/>
            <a:ext cx="61162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62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Ancient Greece was not a unified nation, but a collection of city-states known as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  </a:t>
            </a:r>
            <a:r>
              <a:rPr lang="en-US" sz="3000" b="1" dirty="0" err="1" smtClean="0"/>
              <a:t>Poli</a:t>
            </a:r>
            <a:r>
              <a:rPr lang="en-US" sz="3000" b="1" dirty="0" smtClean="0"/>
              <a:t> is the plural of polis.  Polis is often translated as city, but there was a very important difference between an ancient Greek polis and a modern city. 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ancient Greeks saw themselves as citizens of their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matter where they lived.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If a person was born in Athens, he would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himself an Athenian even if he had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another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polis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many </a:t>
            </a: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397" y="4343400"/>
            <a:ext cx="61162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78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Ancient Greece was not a unified nation, but a collection of city-states known as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 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the plural of polis.  Polis is often translated as city, but there was a very important difference between an ancient Greek polis and a modern city.  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ancient Greeks saw themselves as citizens of their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 matter where they lived.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If a person was born in Athens, he would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himself an Athenian even if he had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another </a:t>
            </a:r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polis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many </a:t>
            </a:r>
          </a:p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397" y="4343400"/>
            <a:ext cx="61162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6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Ancient Greece was not a unified nation, but a collection of city-states known as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 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the plural of polis.  Polis is often translated as city, but there was a very important difference between an ancient Greek polis and a modern city.   The ancient Greeks saw themselves as citizens of their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matter where they lived. 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a person was born in Athens, he would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consider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himself an Athenian even if he had </a:t>
            </a:r>
            <a:endParaRPr lang="en-US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lived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another </a:t>
            </a:r>
            <a:endParaRPr lang="en-US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polis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many </a:t>
            </a: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397" y="4343400"/>
            <a:ext cx="61162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84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Greek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consisted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a small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walled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area and the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surrounding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farmland,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 larger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consisted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several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small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villages. 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independently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one another because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isolated by rugged mountains or were located on small islands, but the people of the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spoke similar languages and worshipped many of the same gods.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upload.wikimedia.org/wikipedia/commons/4/42/Vathia_Mani_Gre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953000" cy="3281221"/>
          </a:xfrm>
          <a:prstGeom prst="rect">
            <a:avLst/>
          </a:prstGeom>
          <a:noFill/>
        </p:spPr>
      </p:pic>
    </p:spTree>
  </p:cSld>
  <p:clrMapOvr>
    <a:masterClrMapping/>
  </p:clrMapOvr>
  <p:transition advTm="117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Greek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a small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walled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 and the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surrounding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farmland,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larger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consisted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several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villages. 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developed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independently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one another because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were isolated by rugged mountains or were located on small islands, but the people of the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spoke similar languages and worshipped many of the same gods.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upload.wikimedia.org/wikipedia/commons/4/42/Vathia_Mani_Gre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953000" cy="3281221"/>
          </a:xfrm>
          <a:prstGeom prst="rect">
            <a:avLst/>
          </a:prstGeom>
          <a:noFill/>
        </p:spPr>
      </p:pic>
    </p:spTree>
  </p:cSld>
  <p:clrMapOvr>
    <a:masterClrMapping/>
  </p:clrMapOvr>
  <p:transition advTm="1501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810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Each polis had an independent government.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word we use today for making decisions as a group is politics.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930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Greek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810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polis had an independent government.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word we use today for making decisions as a group is politics. 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930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28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1012</Words>
  <Application>Microsoft Office PowerPoint</Application>
  <PresentationFormat>On-screen Show (4:3)</PresentationFormat>
  <Paragraphs>54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mikedow1@gmail.com</cp:lastModifiedBy>
  <cp:revision>9</cp:revision>
  <dcterms:created xsi:type="dcterms:W3CDTF">2013-11-12T01:38:32Z</dcterms:created>
  <dcterms:modified xsi:type="dcterms:W3CDTF">2013-11-19T01:53:55Z</dcterms:modified>
</cp:coreProperties>
</file>