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4" r:id="rId2"/>
    <p:sldId id="311" r:id="rId3"/>
    <p:sldId id="312" r:id="rId4"/>
    <p:sldId id="328" r:id="rId5"/>
    <p:sldId id="305" r:id="rId6"/>
    <p:sldId id="313" r:id="rId7"/>
    <p:sldId id="314" r:id="rId8"/>
    <p:sldId id="315" r:id="rId9"/>
    <p:sldId id="306" r:id="rId10"/>
    <p:sldId id="318" r:id="rId11"/>
    <p:sldId id="307" r:id="rId12"/>
    <p:sldId id="319" r:id="rId13"/>
    <p:sldId id="320" r:id="rId14"/>
    <p:sldId id="321" r:id="rId15"/>
    <p:sldId id="308" r:id="rId16"/>
    <p:sldId id="322" r:id="rId17"/>
    <p:sldId id="309" r:id="rId18"/>
    <p:sldId id="323" r:id="rId19"/>
    <p:sldId id="324" r:id="rId20"/>
    <p:sldId id="325" r:id="rId21"/>
    <p:sldId id="310" r:id="rId22"/>
    <p:sldId id="326" r:id="rId23"/>
    <p:sldId id="327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502" autoAdjust="0"/>
    <p:restoredTop sz="94660"/>
  </p:normalViewPr>
  <p:slideViewPr>
    <p:cSldViewPr>
      <p:cViewPr varScale="1">
        <p:scale>
          <a:sx n="81" d="100"/>
          <a:sy n="81" d="100"/>
        </p:scale>
        <p:origin x="-98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A949D-9475-49CE-879C-92CF21CCAC4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6BC60-369F-4C61-85F8-58FAEB9B1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D22EF-E5E4-4374-BEC5-E517F3052FF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mrdowling\audio\701-plat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838200"/>
            <a:ext cx="662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we know about 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Socrates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comes mostly 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 student, Plato.  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called Socrates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best of all men I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have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ever known."   Plato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wrote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down his teacher’s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ideas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a series of dialogues. 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dialogue is a conversation between two people.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2" name="Picture 11" descr="! socrat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838200"/>
            <a:ext cx="2342920" cy="3241040"/>
          </a:xfrm>
          <a:prstGeom prst="rect">
            <a:avLst/>
          </a:prstGeom>
        </p:spPr>
      </p:pic>
      <p:sp>
        <p:nvSpPr>
          <p:cNvPr id="8196" name="AutoShape 4" descr="data:image/jpeg;base64,/9j/4AAQSkZJRgABAQAAAQABAAD/2wCEAAkGBhQSERUUExQUFRUUFBgVFBgUFxUVFBcYGBcXFxUXFhcXHCYeFxkjGRQXHy8gIycpLCwsFR4xNTAqNSYrLCkBCQoKDgwOGg8PGiwkHyQtLCwpLCwsLCwsLCwsLCwsLCwsLCwsLCwsLCwqLCwpLCwsLCksLCwsLCwpKSwsLCwpLP/AABEIARMAtwMBIgACEQEDEQH/xAAbAAABBQEBAAAAAAAAAAAAAAAAAQMEBQYCB//EADwQAAEDAgQDBQcDAwMEAwAAAAEAAhEDIQQSMUEFUWEGE3GBkSIyobHB0fAjQuEUUvEzYnIHFbLiFjSi/8QAGQEAAgMBAAAAAAAAAAAAAAAAAQIAAwQF/8QAJREAAgICAgICAwADAAAAAAAAAAECEQMhBDESQTJRImFxExRC/9oADAMBAAIRAxEAPwC1DV2AhKuoc8EISIEFQhCJAQEIAUICEsIQICEqFCCJF0kRIIhLCSFCCISwkUAIiUJFCCrgtXSRQhwWoXcIRIdoSoQCCEqEAiJUqIUIJCUBOsoE9PFPVsO5jQWCSdTFwPBUZM8YL9lsMUpERhk2grvKALmEtHBtnO9pLgdDtyVbxug8nNTPUs67xzteFklypNa0aY8eK72S24hpMXn4FLWflIAGaeW3iu8FhZbb1Eeemi6wrcznR7LWkA/3E8ieSrXIyL2O8MPoZqV2t94wTt/jRcjECYg+dk1xtzpyUi0XgkSCIF5O/RFCmadMFx9b5j9Ef9qf2L/gj9AziLC8skhwMQQQpMLgYfMJytJFyYiBsCeaq8Z2iYx4A9oXBg3BHzV+Plp6kVT47XRblIUzhca2oJafI2KeK2ppq0ZWq0zlIV1CQpgHKClSKACUiEIkHUqEQlCKiEKTg8HnPQaxqllJRVsZJt0hMJhM+8Ab/QKU7Dhtmi/M3P2Ck0sMAbG0WB58/FLRFjOvX1XOy53J0jfjwqK2R3YaIMSTYnddGmYMEg7ck6MQAUxVxIjmYsNwVlci9I4LXNvad1GoV6ZJzgyNgd106o6Wtd+68+GyquKPFF7YtJJPj9kjkNRKrY4UX52xkdZ3jP56p3GudPeNaDm96Ih3KRzvqqrjWG77DhwdlAgmNDv84UvD4fPSAzEDKILT0tPxStsNI7oYpjiWP1dcH4689k3WpkgtcfZNw4eihNBcxxJBLAcsCNOZ3IhMcNxBqWdeQQ7fwPxUvRK3RZ08UAx9N3vZDBi51jz+yqGcMosE1QADoR70Rq7e644njctWm4m7ajmO5kZRE+o9VU8Yxbqj3XMT+eGiZdiPol18S2i4FjgWnbmp+B45+oGH3D7pOo5A9JEeao8JwV1R0XgCTN4kWsl7rKXNJu0xf4HwWjHk8HoonDyWzcFclVHCeLlwyvGn7vvz8QrhdaE1NWjBKLj2cpIXUJCnEOChKUIkHoQlSJRjulTkgczCvaNENEC3n8+aiYHDZQHbm/gOil94IPMHfWFz8+S3S9G7DjpWxSY1GhkDzTdR7CZaQLe0OX8rnF1waZj3rAHl19FVYOvLw+xlpHh16wVict0alHVk51GXA62F+V04zDiJgTMAqOzFAUXPMCAfgl4JjS+gx7gYIDifzxSoLCtS/UF9AZ+3xVNxfB99WiwAcABrMRm8rwr2nScS58DM73RyG0ndNYfCZLuuTcmNTvHRBohXcbwhdTZRZ+50ujZq7qtbh8O9xIDWtgdTECPVS3E5vzyTOPYHQXNBDbgEWnnHNDoJnuztN7mS5pAc8uE9f8lTaFEDEPEZWsEEzqfeM+itaNYAXAkacvNQv6IOnMYzEl0aumfpCC9kZl3fr13xYAudPjDW+dlaYjANZ3Psi77+JsPorGrQYz3ABz+8+ShYziAfTIM5gZbbcGRdF3YqWjvs9hoa92ue59T+eSz3Gf8A7BE7CfGPhYBX9LHBmGqVBoGkgC13fyVkKOZzi93vOPkPwJoLbYs9JIs8NTuwA3cPMOmAbbaKx4bxo5+7qWvHKDpHUTZVGFqtY7vHft05mOXoo9TEFxLjZziT4ZjK0Qm4StFEoqSpm8SFReE4o1KLHHWId4ix+SlFddO1Zz2q0ckISlCIB1dMZJAG5hcqbwunL5OwVc5eKbLYrydFo1gDcx6Addio9RvtWMG/4U7WJDTyiQDtsoFNxDJcdS4z0H+VyJPZ00tDfe/p1BuDG24Vdw+oIABOseUhFTFxSrHXeORBA38UxwNhewuAkwWjlJ38Pus77RcvY+6i6vRbSaCA58ud/sk6dTIWppUg1gaAIAgDpp8FFwGC7toaOV/T+FK2/PqroqitsYe/YTqmqxkFSnMsI80xUsL89tYQYCuvObeIjYRoua1EnxHmpb3yDAAAG2tzv6poSbD1VbQyIbmxt0TBsbeSt3Yfe0C3noq+q0gSfP6qUGyoxdU3n+dlT4mpItt+eqvMU+BobC+ypHUSSTpdMIyLisQe4NO0Et0/tB/lQcPWAY5ztif8KdVpATPWFV1qUgtiwdJ6k81ZGJXJ2BxLqhH9oNh+bKY+uM5OwEH0UBtMBoOwP58k5VfAJmxP+E6FZq+ymKljmHY5h4G30+KvCsbwLF93WbJs6Wnz0+MLZldLBK4GLKqkcFCUoV5UPK14a0Cmbaz6Cw+qqlaYF8sAtY38zt+brLyPgacHyFx1QNY4u2AHmdPiVW8VrsZQDjIhunU3A9FF4ti6hfUYW2NSmPKAXG2l1F7X8SaLatbtuXHQdIK5DldnTrorMe6MIYb7VR4bB5uM/QrVdmsJ3dJjbTEnzWfwVLvhRabmTUd0tDZ9SthhaeVs8kIK2GWkTmuGh5Lh7m87quxHEgLhzeXXrCy3HO11RstawEE+8TBKtlJFSTNtNnGYAEqA/Fy3Ubrzqr26rxALRMTc6DbVO8P7SuJJqCQdA20JGxqNfRqy4tnf13t+bqdUEXvaLBZrhvFM9SwMHmN97yrfG48ZYGv2SoJKdWJBjT+VEp1RmE6C0xy3Wb4j2tFEwZI0JF1n8V20EEAOj0umSYraNdxF0lwBgaD+E0KNt45ifP8APFYFvayp+0jpN9fmp+C7RVyQQZjkb+XJN4sWy24k4B0gG2sqCD9k1X4495hzCJ0m4HminUuAOcclakVMjh5a/IdDN+S6xTMgAI0cBr6Skxw0IFxr80nEpIn/AI25oBJxdH09VusFXz02O5tE+O/xWEBn1Wx7P/6DZ5u/8itnGe2jLmWrJ5QlKFuMw4n2YktbYFxBkAAnSCduhHmmE/hMS5hkBpH7wdS3/adjefJZ8yuDL8LqaH+4a57qgEhzbncEdPzRZPtTwzNXpNvDnEmfX5LQY/AZmNfTqPYWWJa4iQLDMN7QmsTgHHL3hDoFntFwdifWFx5x7o6kX9idn8C2mXnm6B5WhSOJ8QcCKbLbuOwv8V1w6rJe3cH5n+E5icAX9Np+CGPUQy7Mtx3tAKLYs5+jRA152ULA4RkziA+vV17pkZGdHu0norH/AOFjvO9fULiPdgRlM2IndaPDcFbSYA1sASTFyeZJ3KnZOjIcSpMLY/oWNb0cJ+AVRhqDQ6AC3/afpz1W6x2Fc+zWmDvBnzVdQ4F+pL49k+7vyCrbGSJPBuGQAR7I0cE7xfBw1zhaB6a8/JX3cANEb/RZHtfxNwlhMNJ9VbGOlYkpfR57xNhJcTeFSOwpcbyemg81qKrA7reVHGGGsgX3t8Va3RQtiYDgVTKHBtIA6WN/MlPVHNZ71PIf7mGW+Y2Wz/oC2k0NymBeCCPWVn+I8PiczmidpHpAVEMjk9l04eKKJ+O9qHffz8E/hjrv+XXP/Z85gbaaqVhcPkkcrStEX6KGINyfPrO3im8Q0kidZk8gdPkpDYuTtt1NgpVOmA3vKhGlh8oCNWwWV9OrlLt5sJW84JQLKDAdYk+d/qvM61Z0nKCbzJ5dOq9P4UT3FOdcjZ9AtnH7ZmzdIlFCChbTMdyncNcxzsmU5h3w4HqFVNXFotg6kmHEsWyRSHvOBPIWtqkpVHd1JItdp8Nj5qSzhzRiWN2bTeSfMxPmfgmW1gRlF4aSOt3C3quI/wB/w6wcLeCS9ujg0n4yFblshUnZloFPxJVy6pF/zwRx/EE+wbTBnT7pnF0nD3Sel0ranwUgXHNQhnsThaziPaN+bjpKseF8K7ocyd+ZJVgMO0GSu6jhryFkFDew+Q1iHC3L8+y857WNdUrOc4wxpgcz16aL0Q08xtsFh+1+EJnUBpk9Z/wfVWPRW+jKtqXiIGx3ISV6E6fx6KS1ohvn6z/Kk4LCZnjoboS6sSPdE/BcNfUw4ObQbi8AwmWdlSTLnDyC0VMkNsICfdV35LJFu9GqSVbKOnw1tIGBM7nxVRj3DkBN7c1e8WxcjX77LMYmrcx5LVjXszz+jhh9todpmn4JMbVzmf2ts2OmpKbxQgxyA6wo9M5Wif7rHnN1b0yo6okEtDbhxGnVemsZAAGwj0WH7JcPFR7c0/pgOH+6IgHoNVuVv40dWZcz3QFCQoWkpO0koQlGNBXuWVdW5IcRr6DkfmqDG0zT7152aGNjW4vbzVpgapFOWkyPZ+NrefwS4nAB9nmcsT1I5/BcfLCpNI6mOVpNkPgeGLaTLQYJPj+FTqg1XDaszBgDVIW+YjdKqqkM+wvopVMWUVhPLQrrEYiAgQTF4kgdFE4fiXVJOwsFFqNe9waJuef5ZXeH4dkaQCADaT8Y5pLtjdDTMTBgDp/lZvtZXBEblp3ta8q34vhW0ofneSBpJyxqZCwHaXjTXADMC4zodB4Kx70I+rIFHECLmL2Cn4GvlqtJsDYz13VDhsM5xF4vcbHorbuzN9hZNJWqK4unZuqzfYInqqnEYzKIn85KXhcSXU2l27Y8SLKo4jiACbTAnz6rJjV6Zpm6VlfjsVmGv5JVZSZLxymV1UfmJS4Knqd1tiqMknZy5+ZziN7Jh5c0bQdLaW+KkUbX6+u3zT0QZO2niiAldknO75pIixHllN/ktqs72Yp5nuqRYNy+ZN48vmFo10cCqBjyu5CIQhXlYqEiEgxMwXEhSDiQTuIBJnwTnD8S6s19QhzQ4wA6QYAiYOgm3koCtBZuW1oBjo2Y8faKw8qKX5Gzjyb/ABFJyhrW6uubTYXPzhOUqW141XNJ7TUFxpYGNLTHWykzHu38fqsVUa7Gnj8/N9UDC5vp908Y+H1TmIqhrTF4T1YtjDMK2nMfW/OU0a8uuZPwCrON8cFGn7RIBMW1cSdAs9U7aUWtOUOLriG38ZdYapHS0g9mox/EWMDpEwLi141nos7geG0MWXF1JogDQRflIWYxHaWpVdlJZTaTfckdVpKHaahhqMNl7iJMCAXJWFDWN4TRpkBoPvRrbW913SoUS7LlEOkA8otusVxLtRVe6SWhucuyk63ldYbtNs7Nf+fuo4tgTRrKnEy0up2htgfhZQcdSzMLhuorsSKhaJguINo/duSkqvLHEbTp0RUK2hXL0yBkuY1Uii/KPEgLs0LEjZw/Pkm64iWxoVbZVQjSIG1x8F25uYlokkuAEa3FlHxdMwRpIBHjqpPAMR+ux4jKXAHnf2U0VboD0rNtw7CClSYwftaJ6nc+qkJUi660c8RCChEgJZSIShO6eo8R81L4aXfqOeLPrOjmIAaD4WChMdBB5GVocXg8zHARrI8jM/I+Sw8pPT/ps4zW0Q8TSGWXgSDyHMD4yusY0sLKYFi6Z5Dl9E3jX5gwOIGdwnrcW6zCmCmXvDot+SsFdo2WRcFWNR7nD3Qco6kanwER6pni/Eiym7LqPPe6tGUA1ogaExCz/HsOSCbkRBaN/NNdIHbPPu1vGn1jA1b7vI9VA7N9ka+MqZcxawe+7YdBpLirXiWF9v3YGoHJb/s/gBToMAEeyCepIkquU6ClZX4bsDg8PByue4XLnmdI2EDyhO4yjhXAd4ymD/ugEcpK543wrPcFwPQmVS0+DAEgued/acTPiNEG0MkyBxXD4Igju2C+t58t1j8ZwES7u3WHVbqvwRsWFzNyfWB9VE/7TlFgni9Fclso+x3DKhNQulwpt9nx28lOxLCHQbkG5O51NuS0PZfDFjqoIjM0RPSR9VU8boZXEtGnWfy6WE7k7GnGoqjuhQhhcbNsSfC9uZ0Va6vncXHRxt8vgFY8VqB1BgBloDfQtk+pCr+7zMcAYNi3re4Vqd7KZKtHQfJM9B0A1CZ4fQcytSAEtfVA/wCN5P3TRqEEE20zbwdlY9mpdim/2gEmdiAQforYK5IrlqLNyhIgrrGAQoQUiJBUJEkpQiq5djf0ZmC5hb5taR5WCpVP4bw/vWuvEG3jHJZ+RG4F+B1KhW8Oa13f1Bdns0WySBAgK1biQAC1zfa2JvO6r+M4kinUfuxhy+nzkrvh2CaaVN37w0T13uuYnTaOh2rJXelszF7j6fnJV2LuHbgHbYjVTXe05oGubMeQAG/KSfmloUAc5/aXSPSN/BLfoJh34fvK1Jjtc5aerbH5St2ygGgAaCw6Qslgz3mPGXSnJtppHzhbKpofhySVbDZCxDJOn3/woVLDmRJu7QD6q0r3yjmoVV8O6jlrt90XEFkbFURvrpPUlQm0MwsNNfFTcbUGRzpjK0meRjfzCp6HESKYqcxPjoD9EOidkltLK7xF/wA8fmq7jlOmWumJAteDPh+aLriWOdIINrW5HX0I+SmcQ4eHta4yM3s26glpSV4uxrtUzE1MM/KQ3a+XpqY6Jj+pYwBribaWJI/haLjH6ApPZuB6RJn83UDieGY8NqNbBImRBH8LRFlEkQKVMPa5puCbHS2xVz2QwuWo88m2Pif4Cp6QALjtAC03ZejDHu5uA8gP/Za8G5mfLqJeJEJF0jGBSIJQoQEiJQlCCm8JxWSoCXENvPLS0qEhCS8lQYunZd4/DipTqskCWGL+bfiITuEqDuhzaCCfD8CWo21Mi3s+ns5vjCjYnGDLAmS7LytAJ+YHquNNeMrOrF2h6rxFtNmkkzECeig4s1qrI/0mu1LozR0aD9VJptblDiJaNxqSDYeG6b7l9V2ZzsrdAGj6n5pNtDaGuDYKnTeG0xN5e43JMQBPnKun1LEFV2Ge0uyUzAZdx68iuqGODqhGsB0+oj6qLQDrFPa6L2HLUkfJUb8VmqAGZ94dYOn1Vu6q11UU+TZ8NPzyVRxSsKddpbBc2m93yaPmUrCiHx7GjL/Tskvfd/Rs/UqtxbSSyiySQIcdgJl30C0XD+Fi1aoRncJM6CBYDoPuU3W4TDB7UGq4Oe790GSGtO38oX9BaKHFtLhInLmawHnAIJnxstNxGkG4YBvtOsGjw09AobmsLWtgNFOoCQY90C1j4gqpxXHyHGnqJJDrxJkDy0RSsW6KziL81fLVcALNbyDYGhUPH4UN/wBN5trBsPGLFN4qg+rLHNIInKeRGl1ZcMc12Ee98Zg0X53y/T5q3qivsqatSGGOZn6D4rXdnKOWg0nV3tfID5LHYGlnqik8XqOm1xEyT5Beh02BoAFgAAPAWC38WG3Ix5pao6SISFbTMBQkKFAghIhKEVCSUqhDT0D+mwnTKAfQKsdjW16dVzAZYXiC2CLTMKywQDqLQdC0A/JZjhnCa1DGPGcmm6mS0xMwRlnmRmMrkZe2jqY+i9c2WU2/ti/1soPHuIFtN8HK1oAJHvSdhy1U2q8MZmP7GkHLLrayFmuJvOIpEU2kic58r/U+ipekWex/hLjRw2/e1zIDr+Z5AC6XgPEHONdzBMQ1k8mzf6rvhlHPQD5Gc0mszHaZmBtb5BR+C0u6r1qehIDmTpERHhskT6Gon/6Qc4EufUv9gqHhNQvxJLzmzNeD4a25aKXxXjbmSHMLXxDdMp8Haf4UGlV7l7KggwQ5wHOPaFvNR7TQvWzdUcPIEXj8+qq+K1i3LTsBsTvGwGxVhhcSyq0HTMJB2iJCz3GRmpk5j7BNiScrm9eu3igugvszXGMaW1pbqyBfQ6SCeqXGuBLakENcJM7AmInoZUHtDiA4U3R7zb/8gYn5eqc4hji+k2ky0NudyZJAHS8nnPRWrRSy4x3s4bvGi5zDn+wt+gVVTqAYGk0bkZ46XH54p2nxun/StY+e8a+HNn2b/uHNtviqGjU7p5pknIILb/tOnoZE9EYqyPRednKw/qMsScjiDyBg6+S1srPdmaLM1R496A2ekk/MD0WgXX46qBz8r/IWUiEkq4qAoSEoUICJSIQGOkJEKENJw2rNNvh8k/iXQJ5XVfwp36fgSppMj4Lk5NSZ0obiitr40Pa0CwcZItOh+3xTAwDqDu8BsR7X9sRex0UTG4luGa5zoIFpcRMzaTrurDD8SZWpy2QC0SfHpusyvZeygqYj+ndaTTq9bNduPD5LvjmamG1iPapEQeY/tPPxS9q6I/pgQIIjMNBMG4TWGwdTGMw7XOhjWhz+RgkCfESq39DIl8Vxbe8p75yLETaAd+hUDjlJjBAGUyHWsNVZYnBNOJbF8o9nkBe56xAAVF2tx7e8yC5ygE+cn0iPNGti+iy7E4t36tIukNIdTB1AcTbwDh/+k3gKwc/FB7pmT4mdvgPNUvA+Kd3XjZ9MtHU6gfAqwwfA3ue52aMxIJabXIN+m3khdE7Mrj/aaaejg4lpOh0gdNPikwWINVocPebAc09OXS2q0PFOHik6agJvBLd/DkqzsXQZ/UupvNo7xs76SD6K6T1ZSlui44zgm069OpA9tozggaGAfv5LM8YwGat7JgtABgWvd3xJVvxjiZdWe/UAQ0bAXj5pvs7hhVqS4S0AudyJ69JOifDicqXsGSdWW3ZrDkNc86OjL1Am/hJ+CukiF2oR8Y0c2UvJ2LKSUkpJTCgUJChQh0kSrkpQnSAUiAUSE7huKynKdHfPZW4q7abLNSrTDY4EAGx+G11g5WN/NG3j5P8AlkXtF2fZimw4uaW6EfUaFc8LwRoYfIYPdyWkAjM3qOYJJVpVqXjX7c0zjKZfSLT7MjXfoud7Np592l7QOIqtuS9wAHINEH6rVtxYw2DaHZXOYxgLRY5jJjyM+iwXFuC1ab5IvmsQZDr2j7arQ9mnUqoOcnOXNc8Pv7sn2Tyula3ZEyRisTiHMBAZS9m8kkjx6wsm2i59VzQS9wu923T5/FbXtA8MoEiJc4DnG5mNoVb2PeymaheBmdUaQeY5dIJnzRulYGrdETB8NJxQaQQabDU5EZQCB4kkeq1GJp03MzE1KZgS6mbEHS0GP4VLiMWRi+/ZBlxa4HdpAkfnILQUnE1gxgOVzTmtpvc8jdI3uxorVGC4magcXd697JN3aekKspYk0sSH30H/ALD0Ws7WVabWnKRIdBAHKPzyWRcA4mTe0+C0LaKHpk3i2MD5ywJvzm1j0lavs5gDSoy4Q99yOQ2H5zVR2Z4JmcKzmgMH+mP7j/ceg25nwWrXR42LxXkzHmyXpCoXJKJWwzCpEIlQgFIhChBwrkpwhckJQnCEpCSESAghCCoQR73lw9s5dDzA6c07RxOVvtO0n3rk/dNoWSfDhLa0aYcqcdPZxicWwtgtJnpMwqvE8HbGanmbJOhcMsRtpdWdSiDGogyI5npoqTtR2pdgxSzN7wPLtIbGXLrqDOb4LFk4k4bW0a4cmE9Mg4+vUYP1Jc0afyAmBxxjWPaG3dzvz5HwTB/6g4d49unUFtg032/d9FR4/j1BxlocOYyqpQb7Q7kvTLnheLc4ljYzG0kgQN4lbPjPbOlSod1Sdmq5A1zmiBIAEyvKcPxZhc1ga45nASTGpA0C9JwnZSgzUF5/3Ex6CAr8fHlPopnmUDLYbh1fEy8Nm+pIaJ89VfcL7HtaQ6sc5H7R7g8d3fmq0NOmGgBoAAsABAHku1vhxox72Y5ZpS6AJEFIVpKQlCEQgQVJCWF0AoQ5QnMqFCHZXKEJQnBQkQiQRBQhEAgQhCJACw3/AFSHs4f/AJVPkxCFVn+DLMXzR54QkQhc42D/AA//AFaf/Nv/AJBe7hIhbON0zNm7QqEIWozghIhQIJQhChDoJwBCECCoQh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701-pla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01200" y="31242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9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1295400"/>
            <a:ext cx="434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When Socrates died, Plato left Athens for more than a decade.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 returned to start the </a:t>
            </a:r>
            <a:r>
              <a:rPr lang="en-US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Academy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 school where Plato and his invited guests would discuss philosophy.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122" name="Picture 2" descr="http://www.clio.fr/images/vignettes/PHOTOLISTE_20120702162954_philo_5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863021" cy="3886200"/>
          </a:xfrm>
          <a:prstGeom prst="rect">
            <a:avLst/>
          </a:prstGeom>
          <a:noFill/>
        </p:spPr>
      </p:pic>
    </p:spTree>
  </p:cSld>
  <p:clrMapOvr>
    <a:masterClrMapping/>
  </p:clrMapOvr>
  <p:transition advTm="6375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8382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Plato saw his imperfect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world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thought of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ways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 could improve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society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wrote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utopia.  A utopia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imaginary place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governments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social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conditions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perfect.  No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government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ever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adopted Plato’s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ideas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but his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philosophy influenced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leaders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 two thousand years.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810000" cy="28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8382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saw his imperfect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thought of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ways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 could improve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society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Plato wrote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utopia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A utopia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imaginary place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governments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social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conditions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perfect.  No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government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ever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adopted Plato’s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ideas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but his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philosophy influenced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leaders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 two thousand years.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810000" cy="28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188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8382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saw his imperfect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thought of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ways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 could improve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society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Plato wrote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utopia.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utopia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 imaginary place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governments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social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conditions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perfect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No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government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ever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adopted Plato’s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ideas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but his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philosophy influenced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leaders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 two thousand years.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810000" cy="28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297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8382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saw his imperfect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thought of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ways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 could improve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society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Plato wrote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utopia.  A utopia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imaginary place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governments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social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conditions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perfect.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government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adopted Plato’s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ideas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but his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philosophy influenced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leaders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 two thousand years.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810000" cy="28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797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2743200"/>
            <a:ext cx="647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Plato argued in favor of an "aristocracy of merit," or rule by the best and the wisest people.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believed that government should raise all children so that everyone would have equal opportunities.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6" descr="! pl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0" y="-228600"/>
            <a:ext cx="3810868" cy="5271701"/>
          </a:xfrm>
          <a:prstGeom prst="rect">
            <a:avLst/>
          </a:prstGeom>
        </p:spPr>
      </p:pic>
    </p:spTree>
  </p:cSld>
  <p:clrMapOvr>
    <a:masterClrMapping/>
  </p:clrMapOvr>
  <p:transition advTm="75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2743200"/>
            <a:ext cx="647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argued in favor of an "aristocracy of merit," or rule by the best and the wisest people.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Plato believed that government should raise all children so that everyone would have equal opportunities.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6" descr="! pl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0" y="-228600"/>
            <a:ext cx="3810868" cy="5271701"/>
          </a:xfrm>
          <a:prstGeom prst="rect">
            <a:avLst/>
          </a:prstGeom>
        </p:spPr>
      </p:pic>
    </p:spTree>
  </p:cSld>
  <p:clrMapOvr>
    <a:masterClrMapping/>
  </p:clrMapOvr>
  <p:transition advTm="5515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838200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Schools would test children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regular basis.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Students who did poorly would be sent to work, while those who did well would continue their studies. Plato believed a small group of intelligent and educated men and women should govern society. This small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would select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best and the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brightest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students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join them.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962400"/>
            <a:ext cx="4751388" cy="234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838200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Schools would test children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regular basis.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Students who did poorly would be sent to work, while those who did well would continue their studies.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believed a small group of intelligent and educated men and women should govern society. This small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would select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best and the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brightest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students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join them.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962400"/>
            <a:ext cx="4751388" cy="234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328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838200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Schools would test children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regular basis. Students who did poorly would be sent to work, while those who did well would continue their studies.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Plato believed a small group of intelligent and educated men and women should govern society.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This small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would select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best and the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brightest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students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join them.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962400"/>
            <a:ext cx="4751388" cy="234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! pla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286000"/>
            <a:ext cx="3810868" cy="5271701"/>
          </a:xfrm>
          <a:prstGeom prst="rect">
            <a:avLst/>
          </a:prstGeom>
        </p:spPr>
      </p:pic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838200"/>
            <a:ext cx="662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we know about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Socrates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comes mostly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his student, Plato. 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Plato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called Socrates 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best of all men I 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have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 known."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wrote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down his teacher’s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ideas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a series of dialogues. 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dialogue is a conversation between two people.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2" name="Picture 11" descr="! socrat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838200"/>
            <a:ext cx="2342920" cy="3241040"/>
          </a:xfrm>
          <a:prstGeom prst="rect">
            <a:avLst/>
          </a:prstGeom>
        </p:spPr>
      </p:pic>
      <p:sp>
        <p:nvSpPr>
          <p:cNvPr id="8196" name="AutoShape 4" descr="data:image/jpeg;base64,/9j/4AAQSkZJRgABAQAAAQABAAD/2wCEAAkGBhQSERUUExQUFRUUFBgVFBgUFxUVFBcYGBcXFxUXFhcXHCYeFxkjGRQXHy8gIycpLCwsFR4xNTAqNSYrLCkBCQoKDgwOGg8PGiwkHyQtLCwpLCwsLCwsLCwsLCwsLCwsLCwsLCwsLCwqLCwpLCwsLCksLCwsLCwpKSwsLCwpLP/AABEIARMAtwMBIgACEQEDEQH/xAAbAAABBQEBAAAAAAAAAAAAAAAAAQMEBQYCB//EADwQAAEDAgQDBQcDAwMEAwAAAAEAAhEDIQQSMUEFUWEGE3GBkSIyobHB0fAjQuEUUvEzYnIHFbLiFjSi/8QAGQEAAgMBAAAAAAAAAAAAAAAAAQIAAwQF/8QAJREAAgICAgICAwADAAAAAAAAAAECEQMhBDESQTJRImFxExRC/9oADAMBAAIRAxEAPwC1DV2AhKuoc8EISIEFQhCJAQEIAUICEsIQICEqFCCJF0kRIIhLCSFCCISwkUAIiUJFCCrgtXSRQhwWoXcIRIdoSoQCCEqEAiJUqIUIJCUBOsoE9PFPVsO5jQWCSdTFwPBUZM8YL9lsMUpERhk2grvKALmEtHBtnO9pLgdDtyVbxug8nNTPUs67xzteFklypNa0aY8eK72S24hpMXn4FLWflIAGaeW3iu8FhZbb1Eeemi6wrcznR7LWkA/3E8ieSrXIyL2O8MPoZqV2t94wTt/jRcjECYg+dk1xtzpyUi0XgkSCIF5O/RFCmadMFx9b5j9Ef9qf2L/gj9AziLC8skhwMQQQpMLgYfMJytJFyYiBsCeaq8Z2iYx4A9oXBg3BHzV+Plp6kVT47XRblIUzhca2oJafI2KeK2ppq0ZWq0zlIV1CQpgHKClSKACUiEIkHUqEQlCKiEKTg8HnPQaxqllJRVsZJt0hMJhM+8Ab/QKU7Dhtmi/M3P2Ck0sMAbG0WB58/FLRFjOvX1XOy53J0jfjwqK2R3YaIMSTYnddGmYMEg7ck6MQAUxVxIjmYsNwVlci9I4LXNvad1GoV6ZJzgyNgd106o6Wtd+68+GyquKPFF7YtJJPj9kjkNRKrY4UX52xkdZ3jP56p3GudPeNaDm96Ih3KRzvqqrjWG77DhwdlAgmNDv84UvD4fPSAzEDKILT0tPxStsNI7oYpjiWP1dcH4689k3WpkgtcfZNw4eihNBcxxJBLAcsCNOZ3IhMcNxBqWdeQQ7fwPxUvRK3RZ08UAx9N3vZDBi51jz+yqGcMosE1QADoR70Rq7e644njctWm4m7ajmO5kZRE+o9VU8Yxbqj3XMT+eGiZdiPol18S2i4FjgWnbmp+B45+oGH3D7pOo5A9JEeao8JwV1R0XgCTN4kWsl7rKXNJu0xf4HwWjHk8HoonDyWzcFclVHCeLlwyvGn7vvz8QrhdaE1NWjBKLj2cpIXUJCnEOChKUIkHoQlSJRjulTkgczCvaNENEC3n8+aiYHDZQHbm/gOil94IPMHfWFz8+S3S9G7DjpWxSY1GhkDzTdR7CZaQLe0OX8rnF1waZj3rAHl19FVYOvLw+xlpHh16wVict0alHVk51GXA62F+V04zDiJgTMAqOzFAUXPMCAfgl4JjS+gx7gYIDifzxSoLCtS/UF9AZ+3xVNxfB99WiwAcABrMRm8rwr2nScS58DM73RyG0ndNYfCZLuuTcmNTvHRBohXcbwhdTZRZ+50ujZq7qtbh8O9xIDWtgdTECPVS3E5vzyTOPYHQXNBDbgEWnnHNDoJnuztN7mS5pAc8uE9f8lTaFEDEPEZWsEEzqfeM+itaNYAXAkacvNQv6IOnMYzEl0aumfpCC9kZl3fr13xYAudPjDW+dlaYjANZ3Psi77+JsPorGrQYz3ABz+8+ShYziAfTIM5gZbbcGRdF3YqWjvs9hoa92ue59T+eSz3Gf8A7BE7CfGPhYBX9LHBmGqVBoGkgC13fyVkKOZzi93vOPkPwJoLbYs9JIs8NTuwA3cPMOmAbbaKx4bxo5+7qWvHKDpHUTZVGFqtY7vHft05mOXoo9TEFxLjZziT4ZjK0Qm4StFEoqSpm8SFReE4o1KLHHWId4ix+SlFddO1Zz2q0ckISlCIB1dMZJAG5hcqbwunL5OwVc5eKbLYrydFo1gDcx6Addio9RvtWMG/4U7WJDTyiQDtsoFNxDJcdS4z0H+VyJPZ00tDfe/p1BuDG24Vdw+oIABOseUhFTFxSrHXeORBA38UxwNhewuAkwWjlJ38Pus77RcvY+6i6vRbSaCA58ud/sk6dTIWppUg1gaAIAgDpp8FFwGC7toaOV/T+FK2/PqroqitsYe/YTqmqxkFSnMsI80xUsL89tYQYCuvObeIjYRoua1EnxHmpb3yDAAAG2tzv6poSbD1VbQyIbmxt0TBsbeSt3Yfe0C3noq+q0gSfP6qUGyoxdU3n+dlT4mpItt+eqvMU+BobC+ypHUSSTpdMIyLisQe4NO0Et0/tB/lQcPWAY5ztif8KdVpATPWFV1qUgtiwdJ6k81ZGJXJ2BxLqhH9oNh+bKY+uM5OwEH0UBtMBoOwP58k5VfAJmxP+E6FZq+ymKljmHY5h4G30+KvCsbwLF93WbJs6Wnz0+MLZldLBK4GLKqkcFCUoV5UPK14a0Cmbaz6Cw+qqlaYF8sAtY38zt+brLyPgacHyFx1QNY4u2AHmdPiVW8VrsZQDjIhunU3A9FF4ti6hfUYW2NSmPKAXG2l1F7X8SaLatbtuXHQdIK5DldnTrorMe6MIYb7VR4bB5uM/QrVdmsJ3dJjbTEnzWfwVLvhRabmTUd0tDZ9SthhaeVs8kIK2GWkTmuGh5Lh7m87quxHEgLhzeXXrCy3HO11RstawEE+8TBKtlJFSTNtNnGYAEqA/Fy3Ubrzqr26rxALRMTc6DbVO8P7SuJJqCQdA20JGxqNfRqy4tnf13t+bqdUEXvaLBZrhvFM9SwMHmN97yrfG48ZYGv2SoJKdWJBjT+VEp1RmE6C0xy3Wb4j2tFEwZI0JF1n8V20EEAOj0umSYraNdxF0lwBgaD+E0KNt45ifP8APFYFvayp+0jpN9fmp+C7RVyQQZjkb+XJN4sWy24k4B0gG2sqCD9k1X4495hzCJ0m4HminUuAOcclakVMjh5a/IdDN+S6xTMgAI0cBr6Skxw0IFxr80nEpIn/AI25oBJxdH09VusFXz02O5tE+O/xWEBn1Wx7P/6DZ5u/8itnGe2jLmWrJ5QlKFuMw4n2YktbYFxBkAAnSCduhHmmE/hMS5hkBpH7wdS3/adjefJZ8yuDL8LqaH+4a57qgEhzbncEdPzRZPtTwzNXpNvDnEmfX5LQY/AZmNfTqPYWWJa4iQLDMN7QmsTgHHL3hDoFntFwdifWFx5x7o6kX9idn8C2mXnm6B5WhSOJ8QcCKbLbuOwv8V1w6rJe3cH5n+E5icAX9Np+CGPUQy7Mtx3tAKLYs5+jRA152ULA4RkziA+vV17pkZGdHu0norH/AOFjvO9fULiPdgRlM2IndaPDcFbSYA1sASTFyeZJ3KnZOjIcSpMLY/oWNb0cJ+AVRhqDQ6AC3/afpz1W6x2Fc+zWmDvBnzVdQ4F+pL49k+7vyCrbGSJPBuGQAR7I0cE7xfBw1zhaB6a8/JX3cANEb/RZHtfxNwlhMNJ9VbGOlYkpfR57xNhJcTeFSOwpcbyemg81qKrA7reVHGGGsgX3t8Va3RQtiYDgVTKHBtIA6WN/MlPVHNZ71PIf7mGW+Y2Wz/oC2k0NymBeCCPWVn+I8PiczmidpHpAVEMjk9l04eKKJ+O9qHffz8E/hjrv+XXP/Z85gbaaqVhcPkkcrStEX6KGINyfPrO3im8Q0kidZk8gdPkpDYuTtt1NgpVOmA3vKhGlh8oCNWwWV9OrlLt5sJW84JQLKDAdYk+d/qvM61Z0nKCbzJ5dOq9P4UT3FOdcjZ9AtnH7ZmzdIlFCChbTMdyncNcxzsmU5h3w4HqFVNXFotg6kmHEsWyRSHvOBPIWtqkpVHd1JItdp8Nj5qSzhzRiWN2bTeSfMxPmfgmW1gRlF4aSOt3C3quI/wB/w6wcLeCS9ujg0n4yFblshUnZloFPxJVy6pF/zwRx/EE+wbTBnT7pnF0nD3Sel0ranwUgXHNQhnsThaziPaN+bjpKseF8K7ocyd+ZJVgMO0GSu6jhryFkFDew+Q1iHC3L8+y857WNdUrOc4wxpgcz16aL0Q08xtsFh+1+EJnUBpk9Z/wfVWPRW+jKtqXiIGx3ISV6E6fx6KS1ohvn6z/Kk4LCZnjoboS6sSPdE/BcNfUw4ObQbi8AwmWdlSTLnDyC0VMkNsICfdV35LJFu9GqSVbKOnw1tIGBM7nxVRj3DkBN7c1e8WxcjX77LMYmrcx5LVjXszz+jhh9todpmn4JMbVzmf2ts2OmpKbxQgxyA6wo9M5Wif7rHnN1b0yo6okEtDbhxGnVemsZAAGwj0WH7JcPFR7c0/pgOH+6IgHoNVuVv40dWZcz3QFCQoWkpO0koQlGNBXuWVdW5IcRr6DkfmqDG0zT7152aGNjW4vbzVpgapFOWkyPZ+NrefwS4nAB9nmcsT1I5/BcfLCpNI6mOVpNkPgeGLaTLQYJPj+FTqg1XDaszBgDVIW+YjdKqqkM+wvopVMWUVhPLQrrEYiAgQTF4kgdFE4fiXVJOwsFFqNe9waJuef5ZXeH4dkaQCADaT8Y5pLtjdDTMTBgDp/lZvtZXBEblp3ta8q34vhW0ofneSBpJyxqZCwHaXjTXADMC4zodB4Kx70I+rIFHECLmL2Cn4GvlqtJsDYz13VDhsM5xF4vcbHorbuzN9hZNJWqK4unZuqzfYInqqnEYzKIn85KXhcSXU2l27Y8SLKo4jiACbTAnz6rJjV6Zpm6VlfjsVmGv5JVZSZLxymV1UfmJS4Knqd1tiqMknZy5+ZziN7Jh5c0bQdLaW+KkUbX6+u3zT0QZO2niiAldknO75pIixHllN/ktqs72Yp5nuqRYNy+ZN48vmFo10cCqBjyu5CIQhXlYqEiEgxMwXEhSDiQTuIBJnwTnD8S6s19QhzQ4wA6QYAiYOgm3koCtBZuW1oBjo2Y8faKw8qKX5Gzjyb/ABFJyhrW6uubTYXPzhOUqW141XNJ7TUFxpYGNLTHWykzHu38fqsVUa7Gnj8/N9UDC5vp908Y+H1TmIqhrTF4T1YtjDMK2nMfW/OU0a8uuZPwCrON8cFGn7RIBMW1cSdAs9U7aUWtOUOLriG38ZdYapHS0g9mox/EWMDpEwLi141nos7geG0MWXF1JogDQRflIWYxHaWpVdlJZTaTfckdVpKHaahhqMNl7iJMCAXJWFDWN4TRpkBoPvRrbW913SoUS7LlEOkA8otusVxLtRVe6SWhucuyk63ldYbtNs7Nf+fuo4tgTRrKnEy0up2htgfhZQcdSzMLhuorsSKhaJguINo/duSkqvLHEbTp0RUK2hXL0yBkuY1Uii/KPEgLs0LEjZw/Pkm64iWxoVbZVQjSIG1x8F25uYlokkuAEa3FlHxdMwRpIBHjqpPAMR+ux4jKXAHnf2U0VboD0rNtw7CClSYwftaJ6nc+qkJUi660c8RCChEgJZSIShO6eo8R81L4aXfqOeLPrOjmIAaD4WChMdBB5GVocXg8zHARrI8jM/I+Sw8pPT/ps4zW0Q8TSGWXgSDyHMD4yusY0sLKYFi6Z5Dl9E3jX5gwOIGdwnrcW6zCmCmXvDot+SsFdo2WRcFWNR7nD3Qco6kanwER6pni/Eiym7LqPPe6tGUA1ogaExCz/HsOSCbkRBaN/NNdIHbPPu1vGn1jA1b7vI9VA7N9ka+MqZcxawe+7YdBpLirXiWF9v3YGoHJb/s/gBToMAEeyCepIkquU6ClZX4bsDg8PByue4XLnmdI2EDyhO4yjhXAd4ymD/ugEcpK543wrPcFwPQmVS0+DAEgued/acTPiNEG0MkyBxXD4Igju2C+t58t1j8ZwES7u3WHVbqvwRsWFzNyfWB9VE/7TlFgni9Fclso+x3DKhNQulwpt9nx28lOxLCHQbkG5O51NuS0PZfDFjqoIjM0RPSR9VU8boZXEtGnWfy6WE7k7GnGoqjuhQhhcbNsSfC9uZ0Va6vncXHRxt8vgFY8VqB1BgBloDfQtk+pCr+7zMcAYNi3re4Vqd7KZKtHQfJM9B0A1CZ4fQcytSAEtfVA/wCN5P3TRqEEE20zbwdlY9mpdim/2gEmdiAQforYK5IrlqLNyhIgrrGAQoQUiJBUJEkpQiq5djf0ZmC5hb5taR5WCpVP4bw/vWuvEG3jHJZ+RG4F+B1KhW8Oa13f1Bdns0WySBAgK1biQAC1zfa2JvO6r+M4kinUfuxhy+nzkrvh2CaaVN37w0T13uuYnTaOh2rJXelszF7j6fnJV2LuHbgHbYjVTXe05oGubMeQAG/KSfmloUAc5/aXSPSN/BLfoJh34fvK1Jjtc5aerbH5St2ygGgAaCw6Qslgz3mPGXSnJtppHzhbKpofhySVbDZCxDJOn3/woVLDmRJu7QD6q0r3yjmoVV8O6jlrt90XEFkbFURvrpPUlQm0MwsNNfFTcbUGRzpjK0meRjfzCp6HESKYqcxPjoD9EOidkltLK7xF/wA8fmq7jlOmWumJAteDPh+aLriWOdIINrW5HX0I+SmcQ4eHta4yM3s26glpSV4uxrtUzE1MM/KQ3a+XpqY6Jj+pYwBribaWJI/haLjH6ApPZuB6RJn83UDieGY8NqNbBImRBH8LRFlEkQKVMPa5puCbHS2xVz2QwuWo88m2Pif4Cp6QALjtAC03ZejDHu5uA8gP/Za8G5mfLqJeJEJF0jGBSIJQoQEiJQlCCm8JxWSoCXENvPLS0qEhCS8lQYunZd4/DipTqskCWGL+bfiITuEqDuhzaCCfD8CWo21Mi3s+ns5vjCjYnGDLAmS7LytAJ+YHquNNeMrOrF2h6rxFtNmkkzECeig4s1qrI/0mu1LozR0aD9VJptblDiJaNxqSDYeG6b7l9V2ZzsrdAGj6n5pNtDaGuDYKnTeG0xN5e43JMQBPnKun1LEFV2Ge0uyUzAZdx68iuqGODqhGsB0+oj6qLQDrFPa6L2HLUkfJUb8VmqAGZ94dYOn1Vu6q11UU+TZ8NPzyVRxSsKddpbBc2m93yaPmUrCiHx7GjL/Tskvfd/Rs/UqtxbSSyiySQIcdgJl30C0XD+Fi1aoRncJM6CBYDoPuU3W4TDB7UGq4Oe790GSGtO38oX9BaKHFtLhInLmawHnAIJnxstNxGkG4YBvtOsGjw09AobmsLWtgNFOoCQY90C1j4gqpxXHyHGnqJJDrxJkDy0RSsW6KziL81fLVcALNbyDYGhUPH4UN/wBN5trBsPGLFN4qg+rLHNIInKeRGl1ZcMc12Ee98Zg0X53y/T5q3qivsqatSGGOZn6D4rXdnKOWg0nV3tfID5LHYGlnqik8XqOm1xEyT5Beh02BoAFgAAPAWC38WG3Ix5pao6SISFbTMBQkKFAghIhKEVCSUqhDT0D+mwnTKAfQKsdjW16dVzAZYXiC2CLTMKywQDqLQdC0A/JZjhnCa1DGPGcmm6mS0xMwRlnmRmMrkZe2jqY+i9c2WU2/ti/1soPHuIFtN8HK1oAJHvSdhy1U2q8MZmP7GkHLLrayFmuJvOIpEU2kic58r/U+ipekWex/hLjRw2/e1zIDr+Z5AC6XgPEHONdzBMQ1k8mzf6rvhlHPQD5Gc0mszHaZmBtb5BR+C0u6r1qehIDmTpERHhskT6Gon/6Qc4EufUv9gqHhNQvxJLzmzNeD4a25aKXxXjbmSHMLXxDdMp8Haf4UGlV7l7KggwQ5wHOPaFvNR7TQvWzdUcPIEXj8+qq+K1i3LTsBsTvGwGxVhhcSyq0HTMJB2iJCz3GRmpk5j7BNiScrm9eu3igugvszXGMaW1pbqyBfQ6SCeqXGuBLakENcJM7AmInoZUHtDiA4U3R7zb/8gYn5eqc4hji+k2ky0NudyZJAHS8nnPRWrRSy4x3s4bvGi5zDn+wt+gVVTqAYGk0bkZ46XH54p2nxun/StY+e8a+HNn2b/uHNtviqGjU7p5pknIILb/tOnoZE9EYqyPRednKw/qMsScjiDyBg6+S1srPdmaLM1R496A2ekk/MD0WgXX46qBz8r/IWUiEkq4qAoSEoUICJSIQGOkJEKENJw2rNNvh8k/iXQJ5XVfwp36fgSppMj4Lk5NSZ0obiitr40Pa0CwcZItOh+3xTAwDqDu8BsR7X9sRex0UTG4luGa5zoIFpcRMzaTrurDD8SZWpy2QC0SfHpusyvZeygqYj+ndaTTq9bNduPD5LvjmamG1iPapEQeY/tPPxS9q6I/pgQIIjMNBMG4TWGwdTGMw7XOhjWhz+RgkCfESq39DIl8Vxbe8p75yLETaAd+hUDjlJjBAGUyHWsNVZYnBNOJbF8o9nkBe56xAAVF2tx7e8yC5ygE+cn0iPNGti+iy7E4t36tIukNIdTB1AcTbwDh/+k3gKwc/FB7pmT4mdvgPNUvA+Kd3XjZ9MtHU6gfAqwwfA3ue52aMxIJabXIN+m3khdE7Mrj/aaaejg4lpOh0gdNPikwWINVocPebAc09OXS2q0PFOHik6agJvBLd/DkqzsXQZ/UupvNo7xs76SD6K6T1ZSlui44zgm069OpA9tozggaGAfv5LM8YwGat7JgtABgWvd3xJVvxjiZdWe/UAQ0bAXj5pvs7hhVqS4S0AudyJ69JOifDicqXsGSdWW3ZrDkNc86OjL1Am/hJ+CukiF2oR8Y0c2UvJ2LKSUkpJTCgUJChQh0kSrkpQnSAUiAUSE7huKynKdHfPZW4q7abLNSrTDY4EAGx+G11g5WN/NG3j5P8AlkXtF2fZimw4uaW6EfUaFc8LwRoYfIYPdyWkAjM3qOYJJVpVqXjX7c0zjKZfSLT7MjXfoud7Np592l7QOIqtuS9wAHINEH6rVtxYw2DaHZXOYxgLRY5jJjyM+iwXFuC1ab5IvmsQZDr2j7arQ9mnUqoOcnOXNc8Pv7sn2Tyula3ZEyRisTiHMBAZS9m8kkjx6wsm2i59VzQS9wu923T5/FbXtA8MoEiJc4DnG5mNoVb2PeymaheBmdUaQeY5dIJnzRulYGrdETB8NJxQaQQabDU5EZQCB4kkeq1GJp03MzE1KZgS6mbEHS0GP4VLiMWRi+/ZBlxa4HdpAkfnILQUnE1gxgOVzTmtpvc8jdI3uxorVGC4magcXd697JN3aekKspYk0sSH30H/ALD0Ws7WVabWnKRIdBAHKPzyWRcA4mTe0+C0LaKHpk3i2MD5ywJvzm1j0lavs5gDSoy4Q99yOQ2H5zVR2Z4JmcKzmgMH+mP7j/ceg25nwWrXR42LxXkzHmyXpCoXJKJWwzCpEIlQgFIhChBwrkpwhckJQnCEpCSESAghCCoQR73lw9s5dDzA6c07RxOVvtO0n3rk/dNoWSfDhLa0aYcqcdPZxicWwtgtJnpMwqvE8HbGanmbJOhcMsRtpdWdSiDGogyI5npoqTtR2pdgxSzN7wPLtIbGXLrqDOb4LFk4k4bW0a4cmE9Mg4+vUYP1Jc0afyAmBxxjWPaG3dzvz5HwTB/6g4d49unUFtg032/d9FR4/j1BxlocOYyqpQb7Q7kvTLnheLc4ljYzG0kgQN4lbPjPbOlSod1Sdmq5A1zmiBIAEyvKcPxZhc1ga45nASTGpA0C9JwnZSgzUF5/3Ex6CAr8fHlPopnmUDLYbh1fEy8Nm+pIaJ89VfcL7HtaQ6sc5H7R7g8d3fmq0NOmGgBoAAsABAHku1vhxox72Y5ZpS6AJEFIVpKQlCEQgQVJCWF0AoQ5QnMqFCHZXKEJQnBQkQiQRBQhEAgQhCJACw3/AFSHs4f/AJVPkxCFVn+DLMXzR54QkQhc42D/AA//AFaf/Nv/AJBe7hIhbON0zNm7QqEIWozghIhQIJQhChDoJwBCECCoQh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46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838200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Schools would test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children on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regular basis. Students who did poorly would be sent to work, while those who did well would continue their studies. Plato believed a small group of intelligent and educated men and women should govern society.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small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would select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best and the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brightest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students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join them.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962400"/>
            <a:ext cx="4751388" cy="234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391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1000" y="685800"/>
            <a:ext cx="480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Later in his life Plato mentored a young man named Aristotle.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mentor is someone who teaches or gives help and advice to a less experienced and often younger person.  Aristotle’s ideas would form the basis of modern science.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://abyss.uoregon.edu/~js/images/Aristotle_Pl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3950537" cy="5638800"/>
          </a:xfrm>
          <a:prstGeom prst="rect">
            <a:avLst/>
          </a:prstGeom>
          <a:noFill/>
        </p:spPr>
      </p:pic>
    </p:spTree>
  </p:cSld>
  <p:clrMapOvr>
    <a:masterClrMapping/>
  </p:clrMapOvr>
  <p:transition advTm="37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1000" y="685800"/>
            <a:ext cx="480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Later in his life Plato mentored a young man named Aristotle.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mentor is someone who teaches or gives help and advice to a less experienced and often younger person.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Aristotle’s ideas would form the basis of modern science.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://abyss.uoregon.edu/~js/images/Aristotle_Pl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3950537" cy="5638800"/>
          </a:xfrm>
          <a:prstGeom prst="rect">
            <a:avLst/>
          </a:prstGeom>
          <a:noFill/>
        </p:spPr>
      </p:pic>
    </p:spTree>
  </p:cSld>
  <p:clrMapOvr>
    <a:masterClrMapping/>
  </p:clrMapOvr>
  <p:transition advTm="6531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1000" y="685800"/>
            <a:ext cx="480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Later in his life Plato mentored a young man named Aristotle. A mentor is someone who teaches or gives help and advice to a less experienced and often younger person.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Aristotle’s ideas would form the basis of modern science.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://abyss.uoregon.edu/~js/images/Aristotle_Pl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3950537" cy="5638800"/>
          </a:xfrm>
          <a:prstGeom prst="rect">
            <a:avLst/>
          </a:prstGeom>
          <a:noFill/>
        </p:spPr>
      </p:pic>
    </p:spTree>
  </p:cSld>
  <p:clrMapOvr>
    <a:masterClrMapping/>
  </p:clrMapOvr>
  <p:transition advTm="5157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495800"/>
            <a:ext cx="84582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Learn more about history at</a:t>
            </a:r>
          </a:p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www.mrdowling.com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logo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90800"/>
            <a:ext cx="3898270" cy="1630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838200"/>
            <a:ext cx="346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Music courtesy of Kevin MacLeod</a:t>
            </a:r>
          </a:p>
          <a:p>
            <a:r>
              <a:rPr lang="en-US" sz="1400" dirty="0" smtClean="0"/>
              <a:t>http://incompetech.com/music/royalty-free/</a:t>
            </a:r>
            <a:endParaRPr lang="en-US" sz="1400" dirty="0"/>
          </a:p>
        </p:txBody>
      </p:sp>
    </p:spTree>
  </p:cSld>
  <p:clrMapOvr>
    <a:masterClrMapping/>
  </p:clrMapOvr>
  <p:transition advTm="5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! pl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286000"/>
            <a:ext cx="3810868" cy="5271701"/>
          </a:xfrm>
          <a:prstGeom prst="rect">
            <a:avLst/>
          </a:prstGeom>
        </p:spPr>
      </p:pic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838200"/>
            <a:ext cx="662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we know about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Socrates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comes mostly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his student, Plato. 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called Socrates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best of all men I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have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ever known." 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Plato 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wrote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down his teacher’s 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ideas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 series of dialogues.  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dialogue is a conversation between two people.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196" name="AutoShape 4" descr="data:image/jpeg;base64,/9j/4AAQSkZJRgABAQAAAQABAAD/2wCEAAkGBhQSERUUExQUFRUUFBgVFBgUFxUVFBcYGBcXFxUXFhcXHCYeFxkjGRQXHy8gIycpLCwsFR4xNTAqNSYrLCkBCQoKDgwOGg8PGiwkHyQtLCwpLCwsLCwsLCwsLCwsLCwsLCwsLCwsLCwqLCwpLCwsLCksLCwsLCwpKSwsLCwpLP/AABEIARMAtwMBIgACEQEDEQH/xAAbAAABBQEBAAAAAAAAAAAAAAAAAQMEBQYCB//EADwQAAEDAgQDBQcDAwMEAwAAAAEAAhEDIQQSMUEFUWEGE3GBkSIyobHB0fAjQuEUUvEzYnIHFbLiFjSi/8QAGQEAAgMBAAAAAAAAAAAAAAAAAQIAAwQF/8QAJREAAgICAgICAwADAAAAAAAAAAECEQMhBDESQTJRImFxExRC/9oADAMBAAIRAxEAPwC1DV2AhKuoc8EISIEFQhCJAQEIAUICEsIQICEqFCCJF0kRIIhLCSFCCISwkUAIiUJFCCrgtXSRQhwWoXcIRIdoSoQCCEqEAiJUqIUIJCUBOsoE9PFPVsO5jQWCSdTFwPBUZM8YL9lsMUpERhk2grvKALmEtHBtnO9pLgdDtyVbxug8nNTPUs67xzteFklypNa0aY8eK72S24hpMXn4FLWflIAGaeW3iu8FhZbb1Eeemi6wrcznR7LWkA/3E8ieSrXIyL2O8MPoZqV2t94wTt/jRcjECYg+dk1xtzpyUi0XgkSCIF5O/RFCmadMFx9b5j9Ef9qf2L/gj9AziLC8skhwMQQQpMLgYfMJytJFyYiBsCeaq8Z2iYx4A9oXBg3BHzV+Plp6kVT47XRblIUzhca2oJafI2KeK2ppq0ZWq0zlIV1CQpgHKClSKACUiEIkHUqEQlCKiEKTg8HnPQaxqllJRVsZJt0hMJhM+8Ab/QKU7Dhtmi/M3P2Ck0sMAbG0WB58/FLRFjOvX1XOy53J0jfjwqK2R3YaIMSTYnddGmYMEg7ck6MQAUxVxIjmYsNwVlci9I4LXNvad1GoV6ZJzgyNgd106o6Wtd+68+GyquKPFF7YtJJPj9kjkNRKrY4UX52xkdZ3jP56p3GudPeNaDm96Ih3KRzvqqrjWG77DhwdlAgmNDv84UvD4fPSAzEDKILT0tPxStsNI7oYpjiWP1dcH4689k3WpkgtcfZNw4eihNBcxxJBLAcsCNOZ3IhMcNxBqWdeQQ7fwPxUvRK3RZ08UAx9N3vZDBi51jz+yqGcMosE1QADoR70Rq7e644njctWm4m7ajmO5kZRE+o9VU8Yxbqj3XMT+eGiZdiPol18S2i4FjgWnbmp+B45+oGH3D7pOo5A9JEeao8JwV1R0XgCTN4kWsl7rKXNJu0xf4HwWjHk8HoonDyWzcFclVHCeLlwyvGn7vvz8QrhdaE1NWjBKLj2cpIXUJCnEOChKUIkHoQlSJRjulTkgczCvaNENEC3n8+aiYHDZQHbm/gOil94IPMHfWFz8+S3S9G7DjpWxSY1GhkDzTdR7CZaQLe0OX8rnF1waZj3rAHl19FVYOvLw+xlpHh16wVict0alHVk51GXA62F+V04zDiJgTMAqOzFAUXPMCAfgl4JjS+gx7gYIDifzxSoLCtS/UF9AZ+3xVNxfB99WiwAcABrMRm8rwr2nScS58DM73RyG0ndNYfCZLuuTcmNTvHRBohXcbwhdTZRZ+50ujZq7qtbh8O9xIDWtgdTECPVS3E5vzyTOPYHQXNBDbgEWnnHNDoJnuztN7mS5pAc8uE9f8lTaFEDEPEZWsEEzqfeM+itaNYAXAkacvNQv6IOnMYzEl0aumfpCC9kZl3fr13xYAudPjDW+dlaYjANZ3Psi77+JsPorGrQYz3ABz+8+ShYziAfTIM5gZbbcGRdF3YqWjvs9hoa92ue59T+eSz3Gf8A7BE7CfGPhYBX9LHBmGqVBoGkgC13fyVkKOZzi93vOPkPwJoLbYs9JIs8NTuwA3cPMOmAbbaKx4bxo5+7qWvHKDpHUTZVGFqtY7vHft05mOXoo9TEFxLjZziT4ZjK0Qm4StFEoqSpm8SFReE4o1KLHHWId4ix+SlFddO1Zz2q0ckISlCIB1dMZJAG5hcqbwunL5OwVc5eKbLYrydFo1gDcx6Addio9RvtWMG/4U7WJDTyiQDtsoFNxDJcdS4z0H+VyJPZ00tDfe/p1BuDG24Vdw+oIABOseUhFTFxSrHXeORBA38UxwNhewuAkwWjlJ38Pus77RcvY+6i6vRbSaCA58ud/sk6dTIWppUg1gaAIAgDpp8FFwGC7toaOV/T+FK2/PqroqitsYe/YTqmqxkFSnMsI80xUsL89tYQYCuvObeIjYRoua1EnxHmpb3yDAAAG2tzv6poSbD1VbQyIbmxt0TBsbeSt3Yfe0C3noq+q0gSfP6qUGyoxdU3n+dlT4mpItt+eqvMU+BobC+ypHUSSTpdMIyLisQe4NO0Et0/tB/lQcPWAY5ztif8KdVpATPWFV1qUgtiwdJ6k81ZGJXJ2BxLqhH9oNh+bKY+uM5OwEH0UBtMBoOwP58k5VfAJmxP+E6FZq+ymKljmHY5h4G30+KvCsbwLF93WbJs6Wnz0+MLZldLBK4GLKqkcFCUoV5UPK14a0Cmbaz6Cw+qqlaYF8sAtY38zt+brLyPgacHyFx1QNY4u2AHmdPiVW8VrsZQDjIhunU3A9FF4ti6hfUYW2NSmPKAXG2l1F7X8SaLatbtuXHQdIK5DldnTrorMe6MIYb7VR4bB5uM/QrVdmsJ3dJjbTEnzWfwVLvhRabmTUd0tDZ9SthhaeVs8kIK2GWkTmuGh5Lh7m87quxHEgLhzeXXrCy3HO11RstawEE+8TBKtlJFSTNtNnGYAEqA/Fy3Ubrzqr26rxALRMTc6DbVO8P7SuJJqCQdA20JGxqNfRqy4tnf13t+bqdUEXvaLBZrhvFM9SwMHmN97yrfG48ZYGv2SoJKdWJBjT+VEp1RmE6C0xy3Wb4j2tFEwZI0JF1n8V20EEAOj0umSYraNdxF0lwBgaD+E0KNt45ifP8APFYFvayp+0jpN9fmp+C7RVyQQZjkb+XJN4sWy24k4B0gG2sqCD9k1X4495hzCJ0m4HminUuAOcclakVMjh5a/IdDN+S6xTMgAI0cBr6Skxw0IFxr80nEpIn/AI25oBJxdH09VusFXz02O5tE+O/xWEBn1Wx7P/6DZ5u/8itnGe2jLmWrJ5QlKFuMw4n2YktbYFxBkAAnSCduhHmmE/hMS5hkBpH7wdS3/adjefJZ8yuDL8LqaH+4a57qgEhzbncEdPzRZPtTwzNXpNvDnEmfX5LQY/AZmNfTqPYWWJa4iQLDMN7QmsTgHHL3hDoFntFwdifWFx5x7o6kX9idn8C2mXnm6B5WhSOJ8QcCKbLbuOwv8V1w6rJe3cH5n+E5icAX9Np+CGPUQy7Mtx3tAKLYs5+jRA152ULA4RkziA+vV17pkZGdHu0norH/AOFjvO9fULiPdgRlM2IndaPDcFbSYA1sASTFyeZJ3KnZOjIcSpMLY/oWNb0cJ+AVRhqDQ6AC3/afpz1W6x2Fc+zWmDvBnzVdQ4F+pL49k+7vyCrbGSJPBuGQAR7I0cE7xfBw1zhaB6a8/JX3cANEb/RZHtfxNwlhMNJ9VbGOlYkpfR57xNhJcTeFSOwpcbyemg81qKrA7reVHGGGsgX3t8Va3RQtiYDgVTKHBtIA6WN/MlPVHNZ71PIf7mGW+Y2Wz/oC2k0NymBeCCPWVn+I8PiczmidpHpAVEMjk9l04eKKJ+O9qHffz8E/hjrv+XXP/Z85gbaaqVhcPkkcrStEX6KGINyfPrO3im8Q0kidZk8gdPkpDYuTtt1NgpVOmA3vKhGlh8oCNWwWV9OrlLt5sJW84JQLKDAdYk+d/qvM61Z0nKCbzJ5dOq9P4UT3FOdcjZ9AtnH7ZmzdIlFCChbTMdyncNcxzsmU5h3w4HqFVNXFotg6kmHEsWyRSHvOBPIWtqkpVHd1JItdp8Nj5qSzhzRiWN2bTeSfMxPmfgmW1gRlF4aSOt3C3quI/wB/w6wcLeCS9ujg0n4yFblshUnZloFPxJVy6pF/zwRx/EE+wbTBnT7pnF0nD3Sel0ranwUgXHNQhnsThaziPaN+bjpKseF8K7ocyd+ZJVgMO0GSu6jhryFkFDew+Q1iHC3L8+y857WNdUrOc4wxpgcz16aL0Q08xtsFh+1+EJnUBpk9Z/wfVWPRW+jKtqXiIGx3ISV6E6fx6KS1ohvn6z/Kk4LCZnjoboS6sSPdE/BcNfUw4ObQbi8AwmWdlSTLnDyC0VMkNsICfdV35LJFu9GqSVbKOnw1tIGBM7nxVRj3DkBN7c1e8WxcjX77LMYmrcx5LVjXszz+jhh9todpmn4JMbVzmf2ts2OmpKbxQgxyA6wo9M5Wif7rHnN1b0yo6okEtDbhxGnVemsZAAGwj0WH7JcPFR7c0/pgOH+6IgHoNVuVv40dWZcz3QFCQoWkpO0koQlGNBXuWVdW5IcRr6DkfmqDG0zT7152aGNjW4vbzVpgapFOWkyPZ+NrefwS4nAB9nmcsT1I5/BcfLCpNI6mOVpNkPgeGLaTLQYJPj+FTqg1XDaszBgDVIW+YjdKqqkM+wvopVMWUVhPLQrrEYiAgQTF4kgdFE4fiXVJOwsFFqNe9waJuef5ZXeH4dkaQCADaT8Y5pLtjdDTMTBgDp/lZvtZXBEblp3ta8q34vhW0ofneSBpJyxqZCwHaXjTXADMC4zodB4Kx70I+rIFHECLmL2Cn4GvlqtJsDYz13VDhsM5xF4vcbHorbuzN9hZNJWqK4unZuqzfYInqqnEYzKIn85KXhcSXU2l27Y8SLKo4jiACbTAnz6rJjV6Zpm6VlfjsVmGv5JVZSZLxymV1UfmJS4Knqd1tiqMknZy5+ZziN7Jh5c0bQdLaW+KkUbX6+u3zT0QZO2niiAldknO75pIixHllN/ktqs72Yp5nuqRYNy+ZN48vmFo10cCqBjyu5CIQhXlYqEiEgxMwXEhSDiQTuIBJnwTnD8S6s19QhzQ4wA6QYAiYOgm3koCtBZuW1oBjo2Y8faKw8qKX5Gzjyb/ABFJyhrW6uubTYXPzhOUqW141XNJ7TUFxpYGNLTHWykzHu38fqsVUa7Gnj8/N9UDC5vp908Y+H1TmIqhrTF4T1YtjDMK2nMfW/OU0a8uuZPwCrON8cFGn7RIBMW1cSdAs9U7aUWtOUOLriG38ZdYapHS0g9mox/EWMDpEwLi141nos7geG0MWXF1JogDQRflIWYxHaWpVdlJZTaTfckdVpKHaahhqMNl7iJMCAXJWFDWN4TRpkBoPvRrbW913SoUS7LlEOkA8otusVxLtRVe6SWhucuyk63ldYbtNs7Nf+fuo4tgTRrKnEy0up2htgfhZQcdSzMLhuorsSKhaJguINo/duSkqvLHEbTp0RUK2hXL0yBkuY1Uii/KPEgLs0LEjZw/Pkm64iWxoVbZVQjSIG1x8F25uYlokkuAEa3FlHxdMwRpIBHjqpPAMR+ux4jKXAHnf2U0VboD0rNtw7CClSYwftaJ6nc+qkJUi660c8RCChEgJZSIShO6eo8R81L4aXfqOeLPrOjmIAaD4WChMdBB5GVocXg8zHARrI8jM/I+Sw8pPT/ps4zW0Q8TSGWXgSDyHMD4yusY0sLKYFi6Z5Dl9E3jX5gwOIGdwnrcW6zCmCmXvDot+SsFdo2WRcFWNR7nD3Qco6kanwER6pni/Eiym7LqPPe6tGUA1ogaExCz/HsOSCbkRBaN/NNdIHbPPu1vGn1jA1b7vI9VA7N9ka+MqZcxawe+7YdBpLirXiWF9v3YGoHJb/s/gBToMAEeyCepIkquU6ClZX4bsDg8PByue4XLnmdI2EDyhO4yjhXAd4ymD/ugEcpK543wrPcFwPQmVS0+DAEgued/acTPiNEG0MkyBxXD4Igju2C+t58t1j8ZwES7u3WHVbqvwRsWFzNyfWB9VE/7TlFgni9Fclso+x3DKhNQulwpt9nx28lOxLCHQbkG5O51NuS0PZfDFjqoIjM0RPSR9VU8boZXEtGnWfy6WE7k7GnGoqjuhQhhcbNsSfC9uZ0Va6vncXHRxt8vgFY8VqB1BgBloDfQtk+pCr+7zMcAYNi3re4Vqd7KZKtHQfJM9B0A1CZ4fQcytSAEtfVA/wCN5P3TRqEEE20zbwdlY9mpdim/2gEmdiAQforYK5IrlqLNyhIgrrGAQoQUiJBUJEkpQiq5djf0ZmC5hb5taR5WCpVP4bw/vWuvEG3jHJZ+RG4F+B1KhW8Oa13f1Bdns0WySBAgK1biQAC1zfa2JvO6r+M4kinUfuxhy+nzkrvh2CaaVN37w0T13uuYnTaOh2rJXelszF7j6fnJV2LuHbgHbYjVTXe05oGubMeQAG/KSfmloUAc5/aXSPSN/BLfoJh34fvK1Jjtc5aerbH5St2ygGgAaCw6Qslgz3mPGXSnJtppHzhbKpofhySVbDZCxDJOn3/woVLDmRJu7QD6q0r3yjmoVV8O6jlrt90XEFkbFURvrpPUlQm0MwsNNfFTcbUGRzpjK0meRjfzCp6HESKYqcxPjoD9EOidkltLK7xF/wA8fmq7jlOmWumJAteDPh+aLriWOdIINrW5HX0I+SmcQ4eHta4yM3s26glpSV4uxrtUzE1MM/KQ3a+XpqY6Jj+pYwBribaWJI/haLjH6ApPZuB6RJn83UDieGY8NqNbBImRBH8LRFlEkQKVMPa5puCbHS2xVz2QwuWo88m2Pif4Cp6QALjtAC03ZejDHu5uA8gP/Za8G5mfLqJeJEJF0jGBSIJQoQEiJQlCCm8JxWSoCXENvPLS0qEhCS8lQYunZd4/DipTqskCWGL+bfiITuEqDuhzaCCfD8CWo21Mi3s+ns5vjCjYnGDLAmS7LytAJ+YHquNNeMrOrF2h6rxFtNmkkzECeig4s1qrI/0mu1LozR0aD9VJptblDiJaNxqSDYeG6b7l9V2ZzsrdAGj6n5pNtDaGuDYKnTeG0xN5e43JMQBPnKun1LEFV2Ge0uyUzAZdx68iuqGODqhGsB0+oj6qLQDrFPa6L2HLUkfJUb8VmqAGZ94dYOn1Vu6q11UU+TZ8NPzyVRxSsKddpbBc2m93yaPmUrCiHx7GjL/Tskvfd/Rs/UqtxbSSyiySQIcdgJl30C0XD+Fi1aoRncJM6CBYDoPuU3W4TDB7UGq4Oe790GSGtO38oX9BaKHFtLhInLmawHnAIJnxstNxGkG4YBvtOsGjw09AobmsLWtgNFOoCQY90C1j4gqpxXHyHGnqJJDrxJkDy0RSsW6KziL81fLVcALNbyDYGhUPH4UN/wBN5trBsPGLFN4qg+rLHNIInKeRGl1ZcMc12Ee98Zg0X53y/T5q3qivsqatSGGOZn6D4rXdnKOWg0nV3tfID5LHYGlnqik8XqOm1xEyT5Beh02BoAFgAAPAWC38WG3Ix5pao6SISFbTMBQkKFAghIhKEVCSUqhDT0D+mwnTKAfQKsdjW16dVzAZYXiC2CLTMKywQDqLQdC0A/JZjhnCa1DGPGcmm6mS0xMwRlnmRmMrkZe2jqY+i9c2WU2/ti/1soPHuIFtN8HK1oAJHvSdhy1U2q8MZmP7GkHLLrayFmuJvOIpEU2kic58r/U+ipekWex/hLjRw2/e1zIDr+Z5AC6XgPEHONdzBMQ1k8mzf6rvhlHPQD5Gc0mszHaZmBtb5BR+C0u6r1qehIDmTpERHhskT6Gon/6Qc4EufUv9gqHhNQvxJLzmzNeD4a25aKXxXjbmSHMLXxDdMp8Haf4UGlV7l7KggwQ5wHOPaFvNR7TQvWzdUcPIEXj8+qq+K1i3LTsBsTvGwGxVhhcSyq0HTMJB2iJCz3GRmpk5j7BNiScrm9eu3igugvszXGMaW1pbqyBfQ6SCeqXGuBLakENcJM7AmInoZUHtDiA4U3R7zb/8gYn5eqc4hji+k2ky0NudyZJAHS8nnPRWrRSy4x3s4bvGi5zDn+wt+gVVTqAYGk0bkZ46XH54p2nxun/StY+e8a+HNn2b/uHNtviqGjU7p5pknIILb/tOnoZE9EYqyPRednKw/qMsScjiDyBg6+S1srPdmaLM1R496A2ekk/MD0WgXX46qBz8r/IWUiEkq4qAoSEoUICJSIQGOkJEKENJw2rNNvh8k/iXQJ5XVfwp36fgSppMj4Lk5NSZ0obiitr40Pa0CwcZItOh+3xTAwDqDu8BsR7X9sRex0UTG4luGa5zoIFpcRMzaTrurDD8SZWpy2QC0SfHpusyvZeygqYj+ndaTTq9bNduPD5LvjmamG1iPapEQeY/tPPxS9q6I/pgQIIjMNBMG4TWGwdTGMw7XOhjWhz+RgkCfESq39DIl8Vxbe8p75yLETaAd+hUDjlJjBAGUyHWsNVZYnBNOJbF8o9nkBe56xAAVF2tx7e8yC5ygE+cn0iPNGti+iy7E4t36tIukNIdTB1AcTbwDh/+k3gKwc/FB7pmT4mdvgPNUvA+Kd3XjZ9MtHU6gfAqwwfA3ue52aMxIJabXIN+m3khdE7Mrj/aaaejg4lpOh0gdNPikwWINVocPebAc09OXS2q0PFOHik6agJvBLd/DkqzsXQZ/UupvNo7xs76SD6K6T1ZSlui44zgm069OpA9tozggaGAfv5LM8YwGat7JgtABgWvd3xJVvxjiZdWe/UAQ0bAXj5pvs7hhVqS4S0AudyJ69JOifDicqXsGSdWW3ZrDkNc86OjL1Am/hJ+CukiF2oR8Y0c2UvJ2LKSUkpJTCgUJChQh0kSrkpQnSAUiAUSE7huKynKdHfPZW4q7abLNSrTDY4EAGx+G11g5WN/NG3j5P8AlkXtF2fZimw4uaW6EfUaFc8LwRoYfIYPdyWkAjM3qOYJJVpVqXjX7c0zjKZfSLT7MjXfoud7Np592l7QOIqtuS9wAHINEH6rVtxYw2DaHZXOYxgLRY5jJjyM+iwXFuC1ab5IvmsQZDr2j7arQ9mnUqoOcnOXNc8Pv7sn2Tyula3ZEyRisTiHMBAZS9m8kkjx6wsm2i59VzQS9wu923T5/FbXtA8MoEiJc4DnG5mNoVb2PeymaheBmdUaQeY5dIJnzRulYGrdETB8NJxQaQQabDU5EZQCB4kkeq1GJp03MzE1KZgS6mbEHS0GP4VLiMWRi+/ZBlxa4HdpAkfnILQUnE1gxgOVzTmtpvc8jdI3uxorVGC4magcXd697JN3aekKspYk0sSH30H/ALD0Ws7WVabWnKRIdBAHKPzyWRcA4mTe0+C0LaKHpk3i2MD5ywJvzm1j0lavs5gDSoy4Q99yOQ2H5zVR2Z4JmcKzmgMH+mP7j/ceg25nwWrXR42LxXkzHmyXpCoXJKJWwzCpEIlQgFIhChBwrkpwhckJQnCEpCSESAghCCoQR73lw9s5dDzA6c07RxOVvtO0n3rk/dNoWSfDhLa0aYcqcdPZxicWwtgtJnpMwqvE8HbGanmbJOhcMsRtpdWdSiDGogyI5npoqTtR2pdgxSzN7wPLtIbGXLrqDOb4LFk4k4bW0a4cmE9Mg4+vUYP1Jc0afyAmBxxjWPaG3dzvz5HwTB/6g4d49unUFtg032/d9FR4/j1BxlocOYyqpQb7Q7kvTLnheLc4ljYzG0kgQN4lbPjPbOlSod1Sdmq5A1zmiBIAEyvKcPxZhc1ga45nASTGpA0C9JwnZSgzUF5/3Ex6CAr8fHlPopnmUDLYbh1fEy8Nm+pIaJ89VfcL7HtaQ6sc5H7R7g8d3fmq0NOmGgBoAAsABAHku1vhxox72Y5ZpS6AJEFIVpKQlCEQgQVJCWF0AoQ5QnMqFCHZXKEJQnBQkQiQRBQhEAgQhCJACw3/AFSHs4f/AJVPkxCFVn+DLMXzR54QkQhc42D/AA//AFaf/Nv/AJBe7hIhbON0zNm7QqEIWozghIhQIJQhChDoJwBCECCoQh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Tm="332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! pl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286000"/>
            <a:ext cx="3810868" cy="5271701"/>
          </a:xfrm>
          <a:prstGeom prst="rect">
            <a:avLst/>
          </a:prstGeom>
        </p:spPr>
      </p:pic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838200"/>
            <a:ext cx="662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we know about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Socrates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comes mostly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his student, Plato. 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called Socrates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best of all men I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have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ever known."   Plato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wrote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down his teacher’s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ideas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a series of dialogues. 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dialogue is a conversation between two people.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196" name="AutoShape 4" descr="data:image/jpeg;base64,/9j/4AAQSkZJRgABAQAAAQABAAD/2wCEAAkGBhQSERUUExQUFRUUFBgVFBgUFxUVFBcYGBcXFxUXFhcXHCYeFxkjGRQXHy8gIycpLCwsFR4xNTAqNSYrLCkBCQoKDgwOGg8PGiwkHyQtLCwpLCwsLCwsLCwsLCwsLCwsLCwsLCwsLCwqLCwpLCwsLCksLCwsLCwpKSwsLCwpLP/AABEIARMAtwMBIgACEQEDEQH/xAAbAAABBQEBAAAAAAAAAAAAAAAAAQMEBQYCB//EADwQAAEDAgQDBQcDAwMEAwAAAAEAAhEDIQQSMUEFUWEGE3GBkSIyobHB0fAjQuEUUvEzYnIHFbLiFjSi/8QAGQEAAgMBAAAAAAAAAAAAAAAAAQIAAwQF/8QAJREAAgICAgICAwADAAAAAAAAAAECEQMhBDESQTJRImFxExRC/9oADAMBAAIRAxEAPwC1DV2AhKuoc8EISIEFQhCJAQEIAUICEsIQICEqFCCJF0kRIIhLCSFCCISwkUAIiUJFCCrgtXSRQhwWoXcIRIdoSoQCCEqEAiJUqIUIJCUBOsoE9PFPVsO5jQWCSdTFwPBUZM8YL9lsMUpERhk2grvKALmEtHBtnO9pLgdDtyVbxug8nNTPUs67xzteFklypNa0aY8eK72S24hpMXn4FLWflIAGaeW3iu8FhZbb1Eeemi6wrcznR7LWkA/3E8ieSrXIyL2O8MPoZqV2t94wTt/jRcjECYg+dk1xtzpyUi0XgkSCIF5O/RFCmadMFx9b5j9Ef9qf2L/gj9AziLC8skhwMQQQpMLgYfMJytJFyYiBsCeaq8Z2iYx4A9oXBg3BHzV+Plp6kVT47XRblIUzhca2oJafI2KeK2ppq0ZWq0zlIV1CQpgHKClSKACUiEIkHUqEQlCKiEKTg8HnPQaxqllJRVsZJt0hMJhM+8Ab/QKU7Dhtmi/M3P2Ck0sMAbG0WB58/FLRFjOvX1XOy53J0jfjwqK2R3YaIMSTYnddGmYMEg7ck6MQAUxVxIjmYsNwVlci9I4LXNvad1GoV6ZJzgyNgd106o6Wtd+68+GyquKPFF7YtJJPj9kjkNRKrY4UX52xkdZ3jP56p3GudPeNaDm96Ih3KRzvqqrjWG77DhwdlAgmNDv84UvD4fPSAzEDKILT0tPxStsNI7oYpjiWP1dcH4689k3WpkgtcfZNw4eihNBcxxJBLAcsCNOZ3IhMcNxBqWdeQQ7fwPxUvRK3RZ08UAx9N3vZDBi51jz+yqGcMosE1QADoR70Rq7e644njctWm4m7ajmO5kZRE+o9VU8Yxbqj3XMT+eGiZdiPol18S2i4FjgWnbmp+B45+oGH3D7pOo5A9JEeao8JwV1R0XgCTN4kWsl7rKXNJu0xf4HwWjHk8HoonDyWzcFclVHCeLlwyvGn7vvz8QrhdaE1NWjBKLj2cpIXUJCnEOChKUIkHoQlSJRjulTkgczCvaNENEC3n8+aiYHDZQHbm/gOil94IPMHfWFz8+S3S9G7DjpWxSY1GhkDzTdR7CZaQLe0OX8rnF1waZj3rAHl19FVYOvLw+xlpHh16wVict0alHVk51GXA62F+V04zDiJgTMAqOzFAUXPMCAfgl4JjS+gx7gYIDifzxSoLCtS/UF9AZ+3xVNxfB99WiwAcABrMRm8rwr2nScS58DM73RyG0ndNYfCZLuuTcmNTvHRBohXcbwhdTZRZ+50ujZq7qtbh8O9xIDWtgdTECPVS3E5vzyTOPYHQXNBDbgEWnnHNDoJnuztN7mS5pAc8uE9f8lTaFEDEPEZWsEEzqfeM+itaNYAXAkacvNQv6IOnMYzEl0aumfpCC9kZl3fr13xYAudPjDW+dlaYjANZ3Psi77+JsPorGrQYz3ABz+8+ShYziAfTIM5gZbbcGRdF3YqWjvs9hoa92ue59T+eSz3Gf8A7BE7CfGPhYBX9LHBmGqVBoGkgC13fyVkKOZzi93vOPkPwJoLbYs9JIs8NTuwA3cPMOmAbbaKx4bxo5+7qWvHKDpHUTZVGFqtY7vHft05mOXoo9TEFxLjZziT4ZjK0Qm4StFEoqSpm8SFReE4o1KLHHWId4ix+SlFddO1Zz2q0ckISlCIB1dMZJAG5hcqbwunL5OwVc5eKbLYrydFo1gDcx6Addio9RvtWMG/4U7WJDTyiQDtsoFNxDJcdS4z0H+VyJPZ00tDfe/p1BuDG24Vdw+oIABOseUhFTFxSrHXeORBA38UxwNhewuAkwWjlJ38Pus77RcvY+6i6vRbSaCA58ud/sk6dTIWppUg1gaAIAgDpp8FFwGC7toaOV/T+FK2/PqroqitsYe/YTqmqxkFSnMsI80xUsL89tYQYCuvObeIjYRoua1EnxHmpb3yDAAAG2tzv6poSbD1VbQyIbmxt0TBsbeSt3Yfe0C3noq+q0gSfP6qUGyoxdU3n+dlT4mpItt+eqvMU+BobC+ypHUSSTpdMIyLisQe4NO0Et0/tB/lQcPWAY5ztif8KdVpATPWFV1qUgtiwdJ6k81ZGJXJ2BxLqhH9oNh+bKY+uM5OwEH0UBtMBoOwP58k5VfAJmxP+E6FZq+ymKljmHY5h4G30+KvCsbwLF93WbJs6Wnz0+MLZldLBK4GLKqkcFCUoV5UPK14a0Cmbaz6Cw+qqlaYF8sAtY38zt+brLyPgacHyFx1QNY4u2AHmdPiVW8VrsZQDjIhunU3A9FF4ti6hfUYW2NSmPKAXG2l1F7X8SaLatbtuXHQdIK5DldnTrorMe6MIYb7VR4bB5uM/QrVdmsJ3dJjbTEnzWfwVLvhRabmTUd0tDZ9SthhaeVs8kIK2GWkTmuGh5Lh7m87quxHEgLhzeXXrCy3HO11RstawEE+8TBKtlJFSTNtNnGYAEqA/Fy3Ubrzqr26rxALRMTc6DbVO8P7SuJJqCQdA20JGxqNfRqy4tnf13t+bqdUEXvaLBZrhvFM9SwMHmN97yrfG48ZYGv2SoJKdWJBjT+VEp1RmE6C0xy3Wb4j2tFEwZI0JF1n8V20EEAOj0umSYraNdxF0lwBgaD+E0KNt45ifP8APFYFvayp+0jpN9fmp+C7RVyQQZjkb+XJN4sWy24k4B0gG2sqCD9k1X4495hzCJ0m4HminUuAOcclakVMjh5a/IdDN+S6xTMgAI0cBr6Skxw0IFxr80nEpIn/AI25oBJxdH09VusFXz02O5tE+O/xWEBn1Wx7P/6DZ5u/8itnGe2jLmWrJ5QlKFuMw4n2YktbYFxBkAAnSCduhHmmE/hMS5hkBpH7wdS3/adjefJZ8yuDL8LqaH+4a57qgEhzbncEdPzRZPtTwzNXpNvDnEmfX5LQY/AZmNfTqPYWWJa4iQLDMN7QmsTgHHL3hDoFntFwdifWFx5x7o6kX9idn8C2mXnm6B5WhSOJ8QcCKbLbuOwv8V1w6rJe3cH5n+E5icAX9Np+CGPUQy7Mtx3tAKLYs5+jRA152ULA4RkziA+vV17pkZGdHu0norH/AOFjvO9fULiPdgRlM2IndaPDcFbSYA1sASTFyeZJ3KnZOjIcSpMLY/oWNb0cJ+AVRhqDQ6AC3/afpz1W6x2Fc+zWmDvBnzVdQ4F+pL49k+7vyCrbGSJPBuGQAR7I0cE7xfBw1zhaB6a8/JX3cANEb/RZHtfxNwlhMNJ9VbGOlYkpfR57xNhJcTeFSOwpcbyemg81qKrA7reVHGGGsgX3t8Va3RQtiYDgVTKHBtIA6WN/MlPVHNZ71PIf7mGW+Y2Wz/oC2k0NymBeCCPWVn+I8PiczmidpHpAVEMjk9l04eKKJ+O9qHffz8E/hjrv+XXP/Z85gbaaqVhcPkkcrStEX6KGINyfPrO3im8Q0kidZk8gdPkpDYuTtt1NgpVOmA3vKhGlh8oCNWwWV9OrlLt5sJW84JQLKDAdYk+d/qvM61Z0nKCbzJ5dOq9P4UT3FOdcjZ9AtnH7ZmzdIlFCChbTMdyncNcxzsmU5h3w4HqFVNXFotg6kmHEsWyRSHvOBPIWtqkpVHd1JItdp8Nj5qSzhzRiWN2bTeSfMxPmfgmW1gRlF4aSOt3C3quI/wB/w6wcLeCS9ujg0n4yFblshUnZloFPxJVy6pF/zwRx/EE+wbTBnT7pnF0nD3Sel0ranwUgXHNQhnsThaziPaN+bjpKseF8K7ocyd+ZJVgMO0GSu6jhryFkFDew+Q1iHC3L8+y857WNdUrOc4wxpgcz16aL0Q08xtsFh+1+EJnUBpk9Z/wfVWPRW+jKtqXiIGx3ISV6E6fx6KS1ohvn6z/Kk4LCZnjoboS6sSPdE/BcNfUw4ObQbi8AwmWdlSTLnDyC0VMkNsICfdV35LJFu9GqSVbKOnw1tIGBM7nxVRj3DkBN7c1e8WxcjX77LMYmrcx5LVjXszz+jhh9todpmn4JMbVzmf2ts2OmpKbxQgxyA6wo9M5Wif7rHnN1b0yo6okEtDbhxGnVemsZAAGwj0WH7JcPFR7c0/pgOH+6IgHoNVuVv40dWZcz3QFCQoWkpO0koQlGNBXuWVdW5IcRr6DkfmqDG0zT7152aGNjW4vbzVpgapFOWkyPZ+NrefwS4nAB9nmcsT1I5/BcfLCpNI6mOVpNkPgeGLaTLQYJPj+FTqg1XDaszBgDVIW+YjdKqqkM+wvopVMWUVhPLQrrEYiAgQTF4kgdFE4fiXVJOwsFFqNe9waJuef5ZXeH4dkaQCADaT8Y5pLtjdDTMTBgDp/lZvtZXBEblp3ta8q34vhW0ofneSBpJyxqZCwHaXjTXADMC4zodB4Kx70I+rIFHECLmL2Cn4GvlqtJsDYz13VDhsM5xF4vcbHorbuzN9hZNJWqK4unZuqzfYInqqnEYzKIn85KXhcSXU2l27Y8SLKo4jiACbTAnz6rJjV6Zpm6VlfjsVmGv5JVZSZLxymV1UfmJS4Knqd1tiqMknZy5+ZziN7Jh5c0bQdLaW+KkUbX6+u3zT0QZO2niiAldknO75pIixHllN/ktqs72Yp5nuqRYNy+ZN48vmFo10cCqBjyu5CIQhXlYqEiEgxMwXEhSDiQTuIBJnwTnD8S6s19QhzQ4wA6QYAiYOgm3koCtBZuW1oBjo2Y8faKw8qKX5Gzjyb/ABFJyhrW6uubTYXPzhOUqW141XNJ7TUFxpYGNLTHWykzHu38fqsVUa7Gnj8/N9UDC5vp908Y+H1TmIqhrTF4T1YtjDMK2nMfW/OU0a8uuZPwCrON8cFGn7RIBMW1cSdAs9U7aUWtOUOLriG38ZdYapHS0g9mox/EWMDpEwLi141nos7geG0MWXF1JogDQRflIWYxHaWpVdlJZTaTfckdVpKHaahhqMNl7iJMCAXJWFDWN4TRpkBoPvRrbW913SoUS7LlEOkA8otusVxLtRVe6SWhucuyk63ldYbtNs7Nf+fuo4tgTRrKnEy0up2htgfhZQcdSzMLhuorsSKhaJguINo/duSkqvLHEbTp0RUK2hXL0yBkuY1Uii/KPEgLs0LEjZw/Pkm64iWxoVbZVQjSIG1x8F25uYlokkuAEa3FlHxdMwRpIBHjqpPAMR+ux4jKXAHnf2U0VboD0rNtw7CClSYwftaJ6nc+qkJUi660c8RCChEgJZSIShO6eo8R81L4aXfqOeLPrOjmIAaD4WChMdBB5GVocXg8zHARrI8jM/I+Sw8pPT/ps4zW0Q8TSGWXgSDyHMD4yusY0sLKYFi6Z5Dl9E3jX5gwOIGdwnrcW6zCmCmXvDot+SsFdo2WRcFWNR7nD3Qco6kanwER6pni/Eiym7LqPPe6tGUA1ogaExCz/HsOSCbkRBaN/NNdIHbPPu1vGn1jA1b7vI9VA7N9ka+MqZcxawe+7YdBpLirXiWF9v3YGoHJb/s/gBToMAEeyCepIkquU6ClZX4bsDg8PByue4XLnmdI2EDyhO4yjhXAd4ymD/ugEcpK543wrPcFwPQmVS0+DAEgued/acTPiNEG0MkyBxXD4Igju2C+t58t1j8ZwES7u3WHVbqvwRsWFzNyfWB9VE/7TlFgni9Fclso+x3DKhNQulwpt9nx28lOxLCHQbkG5O51NuS0PZfDFjqoIjM0RPSR9VU8boZXEtGnWfy6WE7k7GnGoqjuhQhhcbNsSfC9uZ0Va6vncXHRxt8vgFY8VqB1BgBloDfQtk+pCr+7zMcAYNi3re4Vqd7KZKtHQfJM9B0A1CZ4fQcytSAEtfVA/wCN5P3TRqEEE20zbwdlY9mpdim/2gEmdiAQforYK5IrlqLNyhIgrrGAQoQUiJBUJEkpQiq5djf0ZmC5hb5taR5WCpVP4bw/vWuvEG3jHJZ+RG4F+B1KhW8Oa13f1Bdns0WySBAgK1biQAC1zfa2JvO6r+M4kinUfuxhy+nzkrvh2CaaVN37w0T13uuYnTaOh2rJXelszF7j6fnJV2LuHbgHbYjVTXe05oGubMeQAG/KSfmloUAc5/aXSPSN/BLfoJh34fvK1Jjtc5aerbH5St2ygGgAaCw6Qslgz3mPGXSnJtppHzhbKpofhySVbDZCxDJOn3/woVLDmRJu7QD6q0r3yjmoVV8O6jlrt90XEFkbFURvrpPUlQm0MwsNNfFTcbUGRzpjK0meRjfzCp6HESKYqcxPjoD9EOidkltLK7xF/wA8fmq7jlOmWumJAteDPh+aLriWOdIINrW5HX0I+SmcQ4eHta4yM3s26glpSV4uxrtUzE1MM/KQ3a+XpqY6Jj+pYwBribaWJI/haLjH6ApPZuB6RJn83UDieGY8NqNbBImRBH8LRFlEkQKVMPa5puCbHS2xVz2QwuWo88m2Pif4Cp6QALjtAC03ZejDHu5uA8gP/Za8G5mfLqJeJEJF0jGBSIJQoQEiJQlCCm8JxWSoCXENvPLS0qEhCS8lQYunZd4/DipTqskCWGL+bfiITuEqDuhzaCCfD8CWo21Mi3s+ns5vjCjYnGDLAmS7LytAJ+YHquNNeMrOrF2h6rxFtNmkkzECeig4s1qrI/0mu1LozR0aD9VJptblDiJaNxqSDYeG6b7l9V2ZzsrdAGj6n5pNtDaGuDYKnTeG0xN5e43JMQBPnKun1LEFV2Ge0uyUzAZdx68iuqGODqhGsB0+oj6qLQDrFPa6L2HLUkfJUb8VmqAGZ94dYOn1Vu6q11UU+TZ8NPzyVRxSsKddpbBc2m93yaPmUrCiHx7GjL/Tskvfd/Rs/UqtxbSSyiySQIcdgJl30C0XD+Fi1aoRncJM6CBYDoPuU3W4TDB7UGq4Oe790GSGtO38oX9BaKHFtLhInLmawHnAIJnxstNxGkG4YBvtOsGjw09AobmsLWtgNFOoCQY90C1j4gqpxXHyHGnqJJDrxJkDy0RSsW6KziL81fLVcALNbyDYGhUPH4UN/wBN5trBsPGLFN4qg+rLHNIInKeRGl1ZcMc12Ee98Zg0X53y/T5q3qivsqatSGGOZn6D4rXdnKOWg0nV3tfID5LHYGlnqik8XqOm1xEyT5Beh02BoAFgAAPAWC38WG3Ix5pao6SISFbTMBQkKFAghIhKEVCSUqhDT0D+mwnTKAfQKsdjW16dVzAZYXiC2CLTMKywQDqLQdC0A/JZjhnCa1DGPGcmm6mS0xMwRlnmRmMrkZe2jqY+i9c2WU2/ti/1soPHuIFtN8HK1oAJHvSdhy1U2q8MZmP7GkHLLrayFmuJvOIpEU2kic58r/U+ipekWex/hLjRw2/e1zIDr+Z5AC6XgPEHONdzBMQ1k8mzf6rvhlHPQD5Gc0mszHaZmBtb5BR+C0u6r1qehIDmTpERHhskT6Gon/6Qc4EufUv9gqHhNQvxJLzmzNeD4a25aKXxXjbmSHMLXxDdMp8Haf4UGlV7l7KggwQ5wHOPaFvNR7TQvWzdUcPIEXj8+qq+K1i3LTsBsTvGwGxVhhcSyq0HTMJB2iJCz3GRmpk5j7BNiScrm9eu3igugvszXGMaW1pbqyBfQ6SCeqXGuBLakENcJM7AmInoZUHtDiA4U3R7zb/8gYn5eqc4hji+k2ky0NudyZJAHS8nnPRWrRSy4x3s4bvGi5zDn+wt+gVVTqAYGk0bkZ46XH54p2nxun/StY+e8a+HNn2b/uHNtviqGjU7p5pknIILb/tOnoZE9EYqyPRednKw/qMsScjiDyBg6+S1srPdmaLM1R496A2ekk/MD0WgXX46qBz8r/IWUiEkq4qAoSEoUICJSIQGOkJEKENJw2rNNvh8k/iXQJ5XVfwp36fgSppMj4Lk5NSZ0obiitr40Pa0CwcZItOh+3xTAwDqDu8BsR7X9sRex0UTG4luGa5zoIFpcRMzaTrurDD8SZWpy2QC0SfHpusyvZeygqYj+ndaTTq9bNduPD5LvjmamG1iPapEQeY/tPPxS9q6I/pgQIIjMNBMG4TWGwdTGMw7XOhjWhz+RgkCfESq39DIl8Vxbe8p75yLETaAd+hUDjlJjBAGUyHWsNVZYnBNOJbF8o9nkBe56xAAVF2tx7e8yC5ygE+cn0iPNGti+iy7E4t36tIukNIdTB1AcTbwDh/+k3gKwc/FB7pmT4mdvgPNUvA+Kd3XjZ9MtHU6gfAqwwfA3ue52aMxIJabXIN+m3khdE7Mrj/aaaejg4lpOh0gdNPikwWINVocPebAc09OXS2q0PFOHik6agJvBLd/DkqzsXQZ/UupvNo7xs76SD6K6T1ZSlui44zgm069OpA9tozggaGAfv5LM8YwGat7JgtABgWvd3xJVvxjiZdWe/UAQ0bAXj5pvs7hhVqS4S0AudyJ69JOifDicqXsGSdWW3ZrDkNc86OjL1Am/hJ+CukiF2oR8Y0c2UvJ2LKSUkpJTCgUJChQh0kSrkpQnSAUiAUSE7huKynKdHfPZW4q7abLNSrTDY4EAGx+G11g5WN/NG3j5P8AlkXtF2fZimw4uaW6EfUaFc8LwRoYfIYPdyWkAjM3qOYJJVpVqXjX7c0zjKZfSLT7MjXfoud7Np592l7QOIqtuS9wAHINEH6rVtxYw2DaHZXOYxgLRY5jJjyM+iwXFuC1ab5IvmsQZDr2j7arQ9mnUqoOcnOXNc8Pv7sn2Tyula3ZEyRisTiHMBAZS9m8kkjx6wsm2i59VzQS9wu923T5/FbXtA8MoEiJc4DnG5mNoVb2PeymaheBmdUaQeY5dIJnzRulYGrdETB8NJxQaQQabDU5EZQCB4kkeq1GJp03MzE1KZgS6mbEHS0GP4VLiMWRi+/ZBlxa4HdpAkfnILQUnE1gxgOVzTmtpvc8jdI3uxorVGC4magcXd697JN3aekKspYk0sSH30H/ALD0Ws7WVabWnKRIdBAHKPzyWRcA4mTe0+C0LaKHpk3i2MD5ywJvzm1j0lavs5gDSoy4Q99yOQ2H5zVR2Z4JmcKzmgMH+mP7j/ceg25nwWrXR42LxXkzHmyXpCoXJKJWwzCpEIlQgFIhChBwrkpwhckJQnCEpCSESAghCCoQR73lw9s5dDzA6c07RxOVvtO0n3rk/dNoWSfDhLa0aYcqcdPZxicWwtgtJnpMwqvE8HbGanmbJOhcMsRtpdWdSiDGogyI5npoqTtR2pdgxSzN7wPLtIbGXLrqDOb4LFk4k4bW0a4cmE9Mg4+vUYP1Jc0afyAmBxxjWPaG3dzvz5HwTB/6g4d49unUFtg032/d9FR4/j1BxlocOYyqpQb7Q7kvTLnheLc4ljYzG0kgQN4lbPjPbOlSod1Sdmq5A1zmiBIAEyvKcPxZhc1ga45nASTGpA0C9JwnZSgzUF5/3Ex6CAr8fHlPopnmUDLYbh1fEy8Nm+pIaJ89VfcL7HtaQ6sc5H7R7g8d3fmq0NOmGgBoAAsABAHku1vhxox72Y5ZpS6AJEFIVpKQlCEQgQVJCWF0AoQ5QnMqFCHZXKEJQnBQkQiQRBQhEAgQhCJACw3/AFSHs4f/AJVPkxCFVn+DLMXzR54QkQhc42D/AA//AFaf/Nv/AJBe7hIhbON0zNm7QqEIWozghIhQIJQhChDoJwBCECCoQh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Tm="3047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533400"/>
            <a:ext cx="6248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Plato was a young man when he began to study with Socrates.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came from a very wealthy and powerful family.  He was named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Aristocles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but he was better known as Plato, a nickname that means “broad.”  Plato’s nickname could have referred either to the philosopher’s broad shoulders, or to the breadth of his great intellect.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6" descr="! pl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762000"/>
            <a:ext cx="3810868" cy="5271701"/>
          </a:xfrm>
          <a:prstGeom prst="rect">
            <a:avLst/>
          </a:prstGeom>
        </p:spPr>
      </p:pic>
    </p:spTree>
  </p:cSld>
  <p:clrMapOvr>
    <a:masterClrMapping/>
  </p:clrMapOvr>
  <p:transition advTm="38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533400"/>
            <a:ext cx="6248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was a young man when he began to study with Socrates. 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Plato came from a very wealthy and powerful family.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 was named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Aristocles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but he was better known as Plato, a nickname that means “broad.”  Plato’s nickname could have referred either to the philosopher’s broad shoulders, or to the breadth of his great intellect.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6" descr="! pl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762000"/>
            <a:ext cx="3810868" cy="5271701"/>
          </a:xfrm>
          <a:prstGeom prst="rect">
            <a:avLst/>
          </a:prstGeom>
        </p:spPr>
      </p:pic>
    </p:spTree>
  </p:cSld>
  <p:clrMapOvr>
    <a:masterClrMapping/>
  </p:clrMapOvr>
  <p:transition advTm="348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533400"/>
            <a:ext cx="6248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was a young man when he began to study with Socrates.  Plato came from a very wealthy and powerful family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 He was named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Aristocles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but he was better known as Plato, a nickname that means “broad.”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Plato’s nickname could have referred either to the philosopher’s broad shoulders, or to the breadth of his great intellect.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6" descr="! pl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762000"/>
            <a:ext cx="3810868" cy="5271701"/>
          </a:xfrm>
          <a:prstGeom prst="rect">
            <a:avLst/>
          </a:prstGeom>
        </p:spPr>
      </p:pic>
    </p:spTree>
  </p:cSld>
  <p:clrMapOvr>
    <a:masterClrMapping/>
  </p:clrMapOvr>
  <p:transition advTm="5859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533400"/>
            <a:ext cx="6248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Plato was a young man when he began to study with Socrates.  Plato came from a very wealthy and powerful family.  He was named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Aristocles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but he was better known as Plato, a nickname that means “broad.” 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Plato’s nickname could have referred either to the philosopher’s broad shoulders, or to the breadth of his great intellect.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6" descr="! pl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762000"/>
            <a:ext cx="3810868" cy="5271701"/>
          </a:xfrm>
          <a:prstGeom prst="rect">
            <a:avLst/>
          </a:prstGeom>
        </p:spPr>
      </p:pic>
    </p:spTree>
  </p:cSld>
  <p:clrMapOvr>
    <a:masterClrMapping/>
  </p:clrMapOvr>
  <p:transition advTm="7265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1295400"/>
            <a:ext cx="434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Socrates died, Plato left Athens for more than a decade.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 returned to start the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Academy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a school where Plato and his invited guests would discuss philosophy.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Plato                                         Ancient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122" name="Picture 2" descr="http://www.clio.fr/images/vignettes/PHOTOLISTE_20120702162954_philo_5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863021" cy="3886200"/>
          </a:xfrm>
          <a:prstGeom prst="rect">
            <a:avLst/>
          </a:prstGeom>
          <a:noFill/>
        </p:spPr>
      </p:pic>
    </p:spTree>
  </p:cSld>
  <p:clrMapOvr>
    <a:masterClrMapping/>
  </p:clrMapOvr>
  <p:transition advTm="45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1000</Words>
  <Application>Microsoft Office PowerPoint</Application>
  <PresentationFormat>On-screen Show (4:3)</PresentationFormat>
  <Paragraphs>82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Persia                 Ancient Greece</dc:title>
  <dc:creator>mikedow1@gmail.com</dc:creator>
  <cp:lastModifiedBy>mikedow1@gmail.com</cp:lastModifiedBy>
  <cp:revision>75</cp:revision>
  <dcterms:created xsi:type="dcterms:W3CDTF">2013-11-29T19:57:32Z</dcterms:created>
  <dcterms:modified xsi:type="dcterms:W3CDTF">2013-12-02T02:04:53Z</dcterms:modified>
</cp:coreProperties>
</file>