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FFCC99"/>
    <a:srgbClr val="FF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6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7D469-071F-4F5A-9ED1-7FB48E4F862B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7B1B-7AE5-4EB3-9D01-B87B14D814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7D469-071F-4F5A-9ED1-7FB48E4F862B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7B1B-7AE5-4EB3-9D01-B87B14D814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7D469-071F-4F5A-9ED1-7FB48E4F862B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7B1B-7AE5-4EB3-9D01-B87B14D814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7D469-071F-4F5A-9ED1-7FB48E4F862B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7B1B-7AE5-4EB3-9D01-B87B14D814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7D469-071F-4F5A-9ED1-7FB48E4F862B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7B1B-7AE5-4EB3-9D01-B87B14D814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7D469-071F-4F5A-9ED1-7FB48E4F862B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7B1B-7AE5-4EB3-9D01-B87B14D814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7D469-071F-4F5A-9ED1-7FB48E4F862B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7B1B-7AE5-4EB3-9D01-B87B14D814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7D469-071F-4F5A-9ED1-7FB48E4F862B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7B1B-7AE5-4EB3-9D01-B87B14D814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7D469-071F-4F5A-9ED1-7FB48E4F862B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7B1B-7AE5-4EB3-9D01-B87B14D814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7D469-071F-4F5A-9ED1-7FB48E4F862B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7B1B-7AE5-4EB3-9D01-B87B14D814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7D469-071F-4F5A-9ED1-7FB48E4F862B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7B1B-7AE5-4EB3-9D01-B87B14D814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7D469-071F-4F5A-9ED1-7FB48E4F862B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47B1B-7AE5-4EB3-9D01-B87B14D814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mrdowling\audio\702-rome.mp3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152400"/>
            <a:ext cx="8924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Constantine and the Fall of Rome                     Ancient 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Rome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990600"/>
            <a:ext cx="8610599" cy="5004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Italy is a peninsula that extends into the Mediterranean Sea east of the Greek peninsula. 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Rome lies on the western shore near the center of the peninsula. 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Today Rome is the capital of the modern nation </a:t>
            </a:r>
            <a:b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of Italy and one of </a:t>
            </a:r>
            <a:b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the largest cities in </a:t>
            </a:r>
            <a:b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Europe, but Rome </a:t>
            </a:r>
            <a:b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was once the seat </a:t>
            </a:r>
            <a:b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of a huge empire.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 descr="!!Rome map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0" y="3048000"/>
            <a:ext cx="4187227" cy="2819400"/>
          </a:xfrm>
          <a:prstGeom prst="rect">
            <a:avLst/>
          </a:prstGeom>
        </p:spPr>
      </p:pic>
      <p:pic>
        <p:nvPicPr>
          <p:cNvPr id="9" name="702-rome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0439400" y="3581400"/>
            <a:ext cx="244475" cy="244475"/>
          </a:xfrm>
          <a:prstGeom prst="rect">
            <a:avLst/>
          </a:prstGeom>
        </p:spPr>
      </p:pic>
    </p:spTree>
  </p:cSld>
  <p:clrMapOvr>
    <a:masterClrMapping/>
  </p:clrMapOvr>
  <p:transition advClick="0" advTm="685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1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152400"/>
            <a:ext cx="90169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A New Power Rises                   Ancient Rome</a:t>
            </a:r>
            <a:endParaRPr lang="en-US" sz="2800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4495800"/>
            <a:ext cx="8458200" cy="107721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</a:rPr>
              <a:t>Learn more about history at</a:t>
            </a:r>
          </a:p>
          <a:p>
            <a:pPr algn="ctr"/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</a:rPr>
              <a:t>www.mrdowling.com</a:t>
            </a:r>
            <a:endParaRPr lang="en-US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7" name="Picture 6" descr="logotransparen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90800" y="2590800"/>
            <a:ext cx="3898270" cy="1630526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52400" y="1219200"/>
            <a:ext cx="3886200" cy="101566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 Music credit:</a:t>
            </a:r>
          </a:p>
          <a:p>
            <a:pPr algn="ctr"/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“Starburst Dreams” by </a:t>
            </a:r>
          </a:p>
          <a:p>
            <a:pPr algn="ctr"/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Dan-O at http://danosongs.com. </a:t>
            </a: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advTm="14797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</TotalTime>
  <Words>73</Words>
  <Application>Microsoft Office PowerPoint</Application>
  <PresentationFormat>On-screen Show (4:3)</PresentationFormat>
  <Paragraphs>8</Paragraphs>
  <Slides>2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mikedow1@gmail.com</dc:creator>
  <cp:lastModifiedBy>mikedow1@gmail.com</cp:lastModifiedBy>
  <cp:revision>13</cp:revision>
  <dcterms:created xsi:type="dcterms:W3CDTF">2013-12-31T03:21:23Z</dcterms:created>
  <dcterms:modified xsi:type="dcterms:W3CDTF">2014-02-19T01:54:28Z</dcterms:modified>
</cp:coreProperties>
</file>